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70" r:id="rId14"/>
    <p:sldId id="271" r:id="rId15"/>
    <p:sldId id="267"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9F9EAA-3938-461E-AAB7-3399F5F55E63}" v="14" dt="2023-09-26T12:51:27.446"/>
    <p1510:client id="{868B8EC9-09B2-4E3E-9338-847229B5D9E0}" v="1696" dt="2023-09-26T16:28:03.8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30612A-DDCF-49C2-BF62-617E18F37E40}" type="doc">
      <dgm:prSet loTypeId="urn:microsoft.com/office/officeart/2009/3/layout/HorizontalOrganizationChart" loCatId="hierarchy" qsTypeId="urn:microsoft.com/office/officeart/2005/8/quickstyle/simple1" qsCatId="simple" csTypeId="urn:microsoft.com/office/officeart/2005/8/colors/colorful1" csCatId="colorful"/>
      <dgm:spPr/>
      <dgm:t>
        <a:bodyPr/>
        <a:lstStyle/>
        <a:p>
          <a:endParaRPr lang="en-US"/>
        </a:p>
      </dgm:t>
    </dgm:pt>
    <dgm:pt modelId="{79EB558A-B7F3-44F0-A748-B6E8E776AB17}">
      <dgm:prSet/>
      <dgm:spPr/>
      <dgm:t>
        <a:bodyPr/>
        <a:lstStyle/>
        <a:p>
          <a:r>
            <a:rPr lang="en-US" dirty="0"/>
            <a:t>Introduction</a:t>
          </a:r>
        </a:p>
      </dgm:t>
    </dgm:pt>
    <dgm:pt modelId="{D80B262E-2954-4F66-B451-626BDF5E2874}" type="parTrans" cxnId="{63927922-3154-4415-804A-4A83C4818B79}">
      <dgm:prSet/>
      <dgm:spPr/>
      <dgm:t>
        <a:bodyPr/>
        <a:lstStyle/>
        <a:p>
          <a:endParaRPr lang="en-US"/>
        </a:p>
      </dgm:t>
    </dgm:pt>
    <dgm:pt modelId="{40F3724E-9E49-42FD-86A2-676DCB6A5821}" type="sibTrans" cxnId="{63927922-3154-4415-804A-4A83C4818B79}">
      <dgm:prSet/>
      <dgm:spPr/>
      <dgm:t>
        <a:bodyPr/>
        <a:lstStyle/>
        <a:p>
          <a:endParaRPr lang="en-US"/>
        </a:p>
      </dgm:t>
    </dgm:pt>
    <dgm:pt modelId="{669E647E-C0E6-4C77-B2D7-49E955C45ED3}">
      <dgm:prSet/>
      <dgm:spPr/>
      <dgm:t>
        <a:bodyPr/>
        <a:lstStyle/>
        <a:p>
          <a:r>
            <a:rPr lang="en-US" dirty="0"/>
            <a:t>Production</a:t>
          </a:r>
        </a:p>
      </dgm:t>
    </dgm:pt>
    <dgm:pt modelId="{705CF8EE-7B9D-4C31-95AD-317517D5A4F2}" type="parTrans" cxnId="{42EB401E-4F2A-48B6-A64E-CF89A37D9F78}">
      <dgm:prSet/>
      <dgm:spPr/>
      <dgm:t>
        <a:bodyPr/>
        <a:lstStyle/>
        <a:p>
          <a:endParaRPr lang="en-US"/>
        </a:p>
      </dgm:t>
    </dgm:pt>
    <dgm:pt modelId="{F6C329FB-2B5E-4336-9A72-ABD8A9E393DC}" type="sibTrans" cxnId="{42EB401E-4F2A-48B6-A64E-CF89A37D9F78}">
      <dgm:prSet/>
      <dgm:spPr/>
      <dgm:t>
        <a:bodyPr/>
        <a:lstStyle/>
        <a:p>
          <a:endParaRPr lang="en-US"/>
        </a:p>
      </dgm:t>
    </dgm:pt>
    <dgm:pt modelId="{571C8087-2CFE-4AD7-93E6-5045A15FB740}">
      <dgm:prSet/>
      <dgm:spPr/>
      <dgm:t>
        <a:bodyPr/>
        <a:lstStyle/>
        <a:p>
          <a:r>
            <a:rPr lang="en-US" dirty="0"/>
            <a:t>Job Production</a:t>
          </a:r>
        </a:p>
      </dgm:t>
    </dgm:pt>
    <dgm:pt modelId="{15EEEA2A-D012-4D99-ADBA-13031C81A722}" type="parTrans" cxnId="{1B2B1C65-0BE0-4BD9-ABA3-42AC2BA73EF4}">
      <dgm:prSet/>
      <dgm:spPr/>
      <dgm:t>
        <a:bodyPr/>
        <a:lstStyle/>
        <a:p>
          <a:endParaRPr lang="en-US"/>
        </a:p>
      </dgm:t>
    </dgm:pt>
    <dgm:pt modelId="{E982F2A2-F472-4917-A102-8E1224A9787E}" type="sibTrans" cxnId="{1B2B1C65-0BE0-4BD9-ABA3-42AC2BA73EF4}">
      <dgm:prSet/>
      <dgm:spPr/>
      <dgm:t>
        <a:bodyPr/>
        <a:lstStyle/>
        <a:p>
          <a:endParaRPr lang="en-US"/>
        </a:p>
      </dgm:t>
    </dgm:pt>
    <dgm:pt modelId="{078F4F42-5AD7-4C6B-BD49-3530FE5ABB96}">
      <dgm:prSet/>
      <dgm:spPr/>
      <dgm:t>
        <a:bodyPr/>
        <a:lstStyle/>
        <a:p>
          <a:r>
            <a:rPr lang="en-US" dirty="0"/>
            <a:t>Batch Production</a:t>
          </a:r>
        </a:p>
      </dgm:t>
    </dgm:pt>
    <dgm:pt modelId="{D855217E-ECC0-48C4-A887-C94204C87E58}" type="parTrans" cxnId="{286CA32A-34CF-41F3-BF11-396DA3A53C49}">
      <dgm:prSet/>
      <dgm:spPr/>
      <dgm:t>
        <a:bodyPr/>
        <a:lstStyle/>
        <a:p>
          <a:endParaRPr lang="en-US"/>
        </a:p>
      </dgm:t>
    </dgm:pt>
    <dgm:pt modelId="{DCB4CD23-49C7-46BF-823B-2B887CC70742}" type="sibTrans" cxnId="{286CA32A-34CF-41F3-BF11-396DA3A53C49}">
      <dgm:prSet/>
      <dgm:spPr/>
      <dgm:t>
        <a:bodyPr/>
        <a:lstStyle/>
        <a:p>
          <a:endParaRPr lang="en-US"/>
        </a:p>
      </dgm:t>
    </dgm:pt>
    <dgm:pt modelId="{AE0D960C-6010-4473-816C-3DF76C91D063}">
      <dgm:prSet/>
      <dgm:spPr/>
      <dgm:t>
        <a:bodyPr/>
        <a:lstStyle/>
        <a:p>
          <a:pPr rtl="0"/>
          <a:r>
            <a:rPr lang="en-US" dirty="0">
              <a:latin typeface="Gill Sans Nova"/>
            </a:rPr>
            <a:t>Mass Production</a:t>
          </a:r>
          <a:endParaRPr lang="en-US" dirty="0"/>
        </a:p>
      </dgm:t>
    </dgm:pt>
    <dgm:pt modelId="{1A5D9FD8-8236-4A21-8A67-B5EF274B0030}" type="parTrans" cxnId="{C19E616B-E6E5-4D58-97EE-038BE9B4BD97}">
      <dgm:prSet/>
      <dgm:spPr/>
      <dgm:t>
        <a:bodyPr/>
        <a:lstStyle/>
        <a:p>
          <a:endParaRPr lang="en-US"/>
        </a:p>
      </dgm:t>
    </dgm:pt>
    <dgm:pt modelId="{7AA938B4-726B-43C1-8951-7FDB85F209A6}" type="sibTrans" cxnId="{C19E616B-E6E5-4D58-97EE-038BE9B4BD97}">
      <dgm:prSet/>
      <dgm:spPr/>
      <dgm:t>
        <a:bodyPr/>
        <a:lstStyle/>
        <a:p>
          <a:endParaRPr lang="en-US"/>
        </a:p>
      </dgm:t>
    </dgm:pt>
    <dgm:pt modelId="{9F8AEAEB-21C2-483D-AAC8-F1FE6AE11D6F}">
      <dgm:prSet/>
      <dgm:spPr/>
      <dgm:t>
        <a:bodyPr/>
        <a:lstStyle/>
        <a:p>
          <a:r>
            <a:rPr lang="en-US" dirty="0"/>
            <a:t>Manufacturing </a:t>
          </a:r>
          <a:r>
            <a:rPr lang="en-US" dirty="0">
              <a:latin typeface="Gill Sans Nova"/>
            </a:rPr>
            <a:t>Processes</a:t>
          </a:r>
          <a:endParaRPr lang="en-US" dirty="0"/>
        </a:p>
      </dgm:t>
    </dgm:pt>
    <dgm:pt modelId="{CB18343B-098F-4EBD-86EC-35CF88BF2559}" type="parTrans" cxnId="{347FF7EE-D1C8-4F1A-B72C-A8FD3E7BAB97}">
      <dgm:prSet/>
      <dgm:spPr/>
      <dgm:t>
        <a:bodyPr/>
        <a:lstStyle/>
        <a:p>
          <a:endParaRPr lang="en-US"/>
        </a:p>
      </dgm:t>
    </dgm:pt>
    <dgm:pt modelId="{286A9310-FA09-45E8-87CA-1F2D9818CC9F}" type="sibTrans" cxnId="{347FF7EE-D1C8-4F1A-B72C-A8FD3E7BAB97}">
      <dgm:prSet/>
      <dgm:spPr/>
      <dgm:t>
        <a:bodyPr/>
        <a:lstStyle/>
        <a:p>
          <a:endParaRPr lang="en-US"/>
        </a:p>
      </dgm:t>
    </dgm:pt>
    <dgm:pt modelId="{93769DB4-1570-44DC-B7B3-5D02FF79A298}">
      <dgm:prSet/>
      <dgm:spPr/>
      <dgm:t>
        <a:bodyPr/>
        <a:lstStyle/>
        <a:p>
          <a:r>
            <a:rPr lang="en-US" dirty="0"/>
            <a:t>Classification Of Manufacturing Process</a:t>
          </a:r>
        </a:p>
      </dgm:t>
    </dgm:pt>
    <dgm:pt modelId="{707EEB24-55C2-4BAA-B753-10FD7CC1F729}" type="parTrans" cxnId="{C35349B5-1FED-48C8-9714-630D0DA15402}">
      <dgm:prSet/>
      <dgm:spPr/>
      <dgm:t>
        <a:bodyPr/>
        <a:lstStyle/>
        <a:p>
          <a:endParaRPr lang="en-US"/>
        </a:p>
      </dgm:t>
    </dgm:pt>
    <dgm:pt modelId="{83703930-BAB6-4C81-B04B-5F5EB6501292}" type="sibTrans" cxnId="{C35349B5-1FED-48C8-9714-630D0DA15402}">
      <dgm:prSet/>
      <dgm:spPr/>
      <dgm:t>
        <a:bodyPr/>
        <a:lstStyle/>
        <a:p>
          <a:endParaRPr lang="en-US"/>
        </a:p>
      </dgm:t>
    </dgm:pt>
    <dgm:pt modelId="{FD587F91-1669-47F8-BA2C-D60CBDFA1A93}">
      <dgm:prSet/>
      <dgm:spPr/>
      <dgm:t>
        <a:bodyPr/>
        <a:lstStyle/>
        <a:p>
          <a:r>
            <a:rPr lang="en-US" dirty="0"/>
            <a:t>Primary Shaping Processes</a:t>
          </a:r>
        </a:p>
      </dgm:t>
    </dgm:pt>
    <dgm:pt modelId="{FE29891C-14FB-436B-A336-BDA14189C178}" type="parTrans" cxnId="{FD6FB1EB-1F49-4FB9-962D-CB30C2F41A74}">
      <dgm:prSet/>
      <dgm:spPr/>
      <dgm:t>
        <a:bodyPr/>
        <a:lstStyle/>
        <a:p>
          <a:endParaRPr lang="en-US"/>
        </a:p>
      </dgm:t>
    </dgm:pt>
    <dgm:pt modelId="{AF55FEC9-D3DA-4151-AE2D-152994D8CFA7}" type="sibTrans" cxnId="{FD6FB1EB-1F49-4FB9-962D-CB30C2F41A74}">
      <dgm:prSet/>
      <dgm:spPr/>
      <dgm:t>
        <a:bodyPr/>
        <a:lstStyle/>
        <a:p>
          <a:endParaRPr lang="en-US"/>
        </a:p>
      </dgm:t>
    </dgm:pt>
    <dgm:pt modelId="{6483E128-F589-4511-9536-5D9F5DC2BD94}">
      <dgm:prSet/>
      <dgm:spPr/>
      <dgm:t>
        <a:bodyPr/>
        <a:lstStyle/>
        <a:p>
          <a:r>
            <a:rPr lang="en-US" dirty="0"/>
            <a:t>Machining Processes</a:t>
          </a:r>
        </a:p>
      </dgm:t>
    </dgm:pt>
    <dgm:pt modelId="{4DBE18D5-7AEE-4563-8DC6-8CFF6516598B}" type="parTrans" cxnId="{F4E648BF-3350-4012-B690-55BD5F4C02E0}">
      <dgm:prSet/>
      <dgm:spPr/>
      <dgm:t>
        <a:bodyPr/>
        <a:lstStyle/>
        <a:p>
          <a:endParaRPr lang="en-US"/>
        </a:p>
      </dgm:t>
    </dgm:pt>
    <dgm:pt modelId="{7202C00D-002F-41FE-8F28-01A0CED8A41F}" type="sibTrans" cxnId="{F4E648BF-3350-4012-B690-55BD5F4C02E0}">
      <dgm:prSet/>
      <dgm:spPr/>
      <dgm:t>
        <a:bodyPr/>
        <a:lstStyle/>
        <a:p>
          <a:endParaRPr lang="en-US"/>
        </a:p>
      </dgm:t>
    </dgm:pt>
    <dgm:pt modelId="{BA5EA841-578A-49C9-B066-C1D1423EBA02}">
      <dgm:prSet/>
      <dgm:spPr/>
      <dgm:t>
        <a:bodyPr/>
        <a:lstStyle/>
        <a:p>
          <a:r>
            <a:rPr lang="en-US" dirty="0"/>
            <a:t>Joining Processes</a:t>
          </a:r>
        </a:p>
      </dgm:t>
    </dgm:pt>
    <dgm:pt modelId="{A1701C21-BE54-486D-94E2-9F3E346AED48}" type="parTrans" cxnId="{C733817D-1645-4E56-9A81-636EF470F7A9}">
      <dgm:prSet/>
      <dgm:spPr/>
      <dgm:t>
        <a:bodyPr/>
        <a:lstStyle/>
        <a:p>
          <a:endParaRPr lang="en-US"/>
        </a:p>
      </dgm:t>
    </dgm:pt>
    <dgm:pt modelId="{AABBA134-D8D8-41B3-9FF1-916FFA48597A}" type="sibTrans" cxnId="{C733817D-1645-4E56-9A81-636EF470F7A9}">
      <dgm:prSet/>
      <dgm:spPr/>
      <dgm:t>
        <a:bodyPr/>
        <a:lstStyle/>
        <a:p>
          <a:endParaRPr lang="en-US"/>
        </a:p>
      </dgm:t>
    </dgm:pt>
    <dgm:pt modelId="{362FE3F4-981F-4EC3-8E23-44025D1B0731}">
      <dgm:prSet/>
      <dgm:spPr/>
      <dgm:t>
        <a:bodyPr/>
        <a:lstStyle/>
        <a:p>
          <a:r>
            <a:rPr lang="en-US" dirty="0"/>
            <a:t>Surface Finishing Processes</a:t>
          </a:r>
        </a:p>
      </dgm:t>
    </dgm:pt>
    <dgm:pt modelId="{ABDC222D-227A-431B-A0AB-CF97CEF2DD85}" type="parTrans" cxnId="{204BCB9F-C926-460B-AB7E-26794C57DF29}">
      <dgm:prSet/>
      <dgm:spPr/>
      <dgm:t>
        <a:bodyPr/>
        <a:lstStyle/>
        <a:p>
          <a:endParaRPr lang="en-US"/>
        </a:p>
      </dgm:t>
    </dgm:pt>
    <dgm:pt modelId="{CC6AE5DF-A0BF-4AA2-81AC-500A37E05A6A}" type="sibTrans" cxnId="{204BCB9F-C926-460B-AB7E-26794C57DF29}">
      <dgm:prSet/>
      <dgm:spPr/>
      <dgm:t>
        <a:bodyPr/>
        <a:lstStyle/>
        <a:p>
          <a:endParaRPr lang="en-US"/>
        </a:p>
      </dgm:t>
    </dgm:pt>
    <dgm:pt modelId="{3F48F6F6-FD2D-4FEA-8409-D1635005EE3B}">
      <dgm:prSet/>
      <dgm:spPr/>
      <dgm:t>
        <a:bodyPr/>
        <a:lstStyle/>
        <a:p>
          <a:r>
            <a:rPr lang="en-US" dirty="0"/>
            <a:t>Processes Effecting Change In Properties</a:t>
          </a:r>
        </a:p>
      </dgm:t>
    </dgm:pt>
    <dgm:pt modelId="{C48E328F-99F4-4C5E-AD27-560F9BFC0550}" type="parTrans" cxnId="{F1987756-80FD-49F9-8224-7BAED391AA3A}">
      <dgm:prSet/>
      <dgm:spPr/>
      <dgm:t>
        <a:bodyPr/>
        <a:lstStyle/>
        <a:p>
          <a:endParaRPr lang="en-US"/>
        </a:p>
      </dgm:t>
    </dgm:pt>
    <dgm:pt modelId="{1EB4BB41-1F13-4581-BC65-CA13B6C88E3B}" type="sibTrans" cxnId="{F1987756-80FD-49F9-8224-7BAED391AA3A}">
      <dgm:prSet/>
      <dgm:spPr/>
      <dgm:t>
        <a:bodyPr/>
        <a:lstStyle/>
        <a:p>
          <a:endParaRPr lang="en-US"/>
        </a:p>
      </dgm:t>
    </dgm:pt>
    <dgm:pt modelId="{19B4EEBD-290E-4F33-ABF3-A11C7D89D05D}" type="pres">
      <dgm:prSet presAssocID="{7230612A-DDCF-49C2-BF62-617E18F37E40}" presName="hierChild1" presStyleCnt="0">
        <dgm:presLayoutVars>
          <dgm:orgChart val="1"/>
          <dgm:chPref val="1"/>
          <dgm:dir/>
          <dgm:animOne val="branch"/>
          <dgm:animLvl val="lvl"/>
          <dgm:resizeHandles/>
        </dgm:presLayoutVars>
      </dgm:prSet>
      <dgm:spPr/>
    </dgm:pt>
    <dgm:pt modelId="{F32CE1B3-7268-4032-8358-0C750B8AF222}" type="pres">
      <dgm:prSet presAssocID="{79EB558A-B7F3-44F0-A748-B6E8E776AB17}" presName="hierRoot1" presStyleCnt="0">
        <dgm:presLayoutVars>
          <dgm:hierBranch val="init"/>
        </dgm:presLayoutVars>
      </dgm:prSet>
      <dgm:spPr/>
    </dgm:pt>
    <dgm:pt modelId="{B0838CF2-B227-4299-B67F-5AF9A32F585F}" type="pres">
      <dgm:prSet presAssocID="{79EB558A-B7F3-44F0-A748-B6E8E776AB17}" presName="rootComposite1" presStyleCnt="0"/>
      <dgm:spPr/>
    </dgm:pt>
    <dgm:pt modelId="{1EFBA788-D25D-4980-A563-24EE7D96E322}" type="pres">
      <dgm:prSet presAssocID="{79EB558A-B7F3-44F0-A748-B6E8E776AB17}" presName="rootText1" presStyleLbl="node0" presStyleIdx="0" presStyleCnt="3">
        <dgm:presLayoutVars>
          <dgm:chPref val="3"/>
        </dgm:presLayoutVars>
      </dgm:prSet>
      <dgm:spPr/>
    </dgm:pt>
    <dgm:pt modelId="{1A827573-A25E-447C-91BE-A60D4D7D0A78}" type="pres">
      <dgm:prSet presAssocID="{79EB558A-B7F3-44F0-A748-B6E8E776AB17}" presName="rootConnector1" presStyleLbl="node1" presStyleIdx="0" presStyleCnt="0"/>
      <dgm:spPr/>
    </dgm:pt>
    <dgm:pt modelId="{251F26ED-C322-4DC8-BE87-3DC51318B0B4}" type="pres">
      <dgm:prSet presAssocID="{79EB558A-B7F3-44F0-A748-B6E8E776AB17}" presName="hierChild2" presStyleCnt="0"/>
      <dgm:spPr/>
    </dgm:pt>
    <dgm:pt modelId="{CCB6A43B-FF19-4028-9EC4-BC06C06DDA25}" type="pres">
      <dgm:prSet presAssocID="{79EB558A-B7F3-44F0-A748-B6E8E776AB17}" presName="hierChild3" presStyleCnt="0"/>
      <dgm:spPr/>
    </dgm:pt>
    <dgm:pt modelId="{82C6924F-6B85-4635-9416-58AB8687BE1D}" type="pres">
      <dgm:prSet presAssocID="{669E647E-C0E6-4C77-B2D7-49E955C45ED3}" presName="hierRoot1" presStyleCnt="0">
        <dgm:presLayoutVars>
          <dgm:hierBranch val="init"/>
        </dgm:presLayoutVars>
      </dgm:prSet>
      <dgm:spPr/>
    </dgm:pt>
    <dgm:pt modelId="{2CA14C06-D7C8-4981-B3BB-FB95A2F46A63}" type="pres">
      <dgm:prSet presAssocID="{669E647E-C0E6-4C77-B2D7-49E955C45ED3}" presName="rootComposite1" presStyleCnt="0"/>
      <dgm:spPr/>
    </dgm:pt>
    <dgm:pt modelId="{D34087B5-D4B7-4C09-889F-5D16F9503DEE}" type="pres">
      <dgm:prSet presAssocID="{669E647E-C0E6-4C77-B2D7-49E955C45ED3}" presName="rootText1" presStyleLbl="node0" presStyleIdx="1" presStyleCnt="3">
        <dgm:presLayoutVars>
          <dgm:chPref val="3"/>
        </dgm:presLayoutVars>
      </dgm:prSet>
      <dgm:spPr/>
    </dgm:pt>
    <dgm:pt modelId="{00DF4B6A-AEBE-4D0B-BBA8-24402BA67A55}" type="pres">
      <dgm:prSet presAssocID="{669E647E-C0E6-4C77-B2D7-49E955C45ED3}" presName="rootConnector1" presStyleLbl="node1" presStyleIdx="0" presStyleCnt="0"/>
      <dgm:spPr/>
    </dgm:pt>
    <dgm:pt modelId="{5FAD9432-4E93-4FAF-8859-5C54F4485401}" type="pres">
      <dgm:prSet presAssocID="{669E647E-C0E6-4C77-B2D7-49E955C45ED3}" presName="hierChild2" presStyleCnt="0"/>
      <dgm:spPr/>
    </dgm:pt>
    <dgm:pt modelId="{16F8B9F8-29DD-47D4-AA01-A6B830F2DF65}" type="pres">
      <dgm:prSet presAssocID="{15EEEA2A-D012-4D99-ADBA-13031C81A722}" presName="Name64" presStyleLbl="parChTrans1D2" presStyleIdx="0" presStyleCnt="4"/>
      <dgm:spPr/>
    </dgm:pt>
    <dgm:pt modelId="{DC665E51-3D2B-4EEE-A294-98F71D8FD3E1}" type="pres">
      <dgm:prSet presAssocID="{571C8087-2CFE-4AD7-93E6-5045A15FB740}" presName="hierRoot2" presStyleCnt="0">
        <dgm:presLayoutVars>
          <dgm:hierBranch val="init"/>
        </dgm:presLayoutVars>
      </dgm:prSet>
      <dgm:spPr/>
    </dgm:pt>
    <dgm:pt modelId="{BBCDF0B4-41DB-4A4E-B2C3-CC1EA2A6620C}" type="pres">
      <dgm:prSet presAssocID="{571C8087-2CFE-4AD7-93E6-5045A15FB740}" presName="rootComposite" presStyleCnt="0"/>
      <dgm:spPr/>
    </dgm:pt>
    <dgm:pt modelId="{86B42E3C-9026-4948-947E-FCE529A6033A}" type="pres">
      <dgm:prSet presAssocID="{571C8087-2CFE-4AD7-93E6-5045A15FB740}" presName="rootText" presStyleLbl="node2" presStyleIdx="0" presStyleCnt="4">
        <dgm:presLayoutVars>
          <dgm:chPref val="3"/>
        </dgm:presLayoutVars>
      </dgm:prSet>
      <dgm:spPr/>
    </dgm:pt>
    <dgm:pt modelId="{09AA3F01-1FAC-4128-A38F-7F45F90D792E}" type="pres">
      <dgm:prSet presAssocID="{571C8087-2CFE-4AD7-93E6-5045A15FB740}" presName="rootConnector" presStyleLbl="node2" presStyleIdx="0" presStyleCnt="4"/>
      <dgm:spPr/>
    </dgm:pt>
    <dgm:pt modelId="{E525AB19-EED6-427D-B0BF-95D0E77FB527}" type="pres">
      <dgm:prSet presAssocID="{571C8087-2CFE-4AD7-93E6-5045A15FB740}" presName="hierChild4" presStyleCnt="0"/>
      <dgm:spPr/>
    </dgm:pt>
    <dgm:pt modelId="{8074AE7E-1E00-4FAC-8435-A983D52E41D4}" type="pres">
      <dgm:prSet presAssocID="{571C8087-2CFE-4AD7-93E6-5045A15FB740}" presName="hierChild5" presStyleCnt="0"/>
      <dgm:spPr/>
    </dgm:pt>
    <dgm:pt modelId="{9F87FFEB-8CEB-40C1-9963-C90D80D1D375}" type="pres">
      <dgm:prSet presAssocID="{D855217E-ECC0-48C4-A887-C94204C87E58}" presName="Name64" presStyleLbl="parChTrans1D2" presStyleIdx="1" presStyleCnt="4"/>
      <dgm:spPr/>
    </dgm:pt>
    <dgm:pt modelId="{C3C8A432-B589-4B43-A4E7-A2FB7B388676}" type="pres">
      <dgm:prSet presAssocID="{078F4F42-5AD7-4C6B-BD49-3530FE5ABB96}" presName="hierRoot2" presStyleCnt="0">
        <dgm:presLayoutVars>
          <dgm:hierBranch val="init"/>
        </dgm:presLayoutVars>
      </dgm:prSet>
      <dgm:spPr/>
    </dgm:pt>
    <dgm:pt modelId="{684D17CD-038D-45FC-91D8-ED6F43F9C8B4}" type="pres">
      <dgm:prSet presAssocID="{078F4F42-5AD7-4C6B-BD49-3530FE5ABB96}" presName="rootComposite" presStyleCnt="0"/>
      <dgm:spPr/>
    </dgm:pt>
    <dgm:pt modelId="{DE7B5E1C-A04E-486D-8680-566314363AC9}" type="pres">
      <dgm:prSet presAssocID="{078F4F42-5AD7-4C6B-BD49-3530FE5ABB96}" presName="rootText" presStyleLbl="node2" presStyleIdx="1" presStyleCnt="4">
        <dgm:presLayoutVars>
          <dgm:chPref val="3"/>
        </dgm:presLayoutVars>
      </dgm:prSet>
      <dgm:spPr/>
    </dgm:pt>
    <dgm:pt modelId="{417D39F3-32D5-4594-B187-984704A27C88}" type="pres">
      <dgm:prSet presAssocID="{078F4F42-5AD7-4C6B-BD49-3530FE5ABB96}" presName="rootConnector" presStyleLbl="node2" presStyleIdx="1" presStyleCnt="4"/>
      <dgm:spPr/>
    </dgm:pt>
    <dgm:pt modelId="{95842B9A-1DC4-4123-BA34-08FFB1DA54AC}" type="pres">
      <dgm:prSet presAssocID="{078F4F42-5AD7-4C6B-BD49-3530FE5ABB96}" presName="hierChild4" presStyleCnt="0"/>
      <dgm:spPr/>
    </dgm:pt>
    <dgm:pt modelId="{37488348-FDC9-41A7-9C28-808E8F817271}" type="pres">
      <dgm:prSet presAssocID="{078F4F42-5AD7-4C6B-BD49-3530FE5ABB96}" presName="hierChild5" presStyleCnt="0"/>
      <dgm:spPr/>
    </dgm:pt>
    <dgm:pt modelId="{47E18BD6-F1B5-40D4-9ED3-D0791ACD177D}" type="pres">
      <dgm:prSet presAssocID="{1A5D9FD8-8236-4A21-8A67-B5EF274B0030}" presName="Name64" presStyleLbl="parChTrans1D2" presStyleIdx="2" presStyleCnt="4"/>
      <dgm:spPr/>
    </dgm:pt>
    <dgm:pt modelId="{BD53FD4D-62AE-4586-8CE9-F924160D6F3A}" type="pres">
      <dgm:prSet presAssocID="{AE0D960C-6010-4473-816C-3DF76C91D063}" presName="hierRoot2" presStyleCnt="0">
        <dgm:presLayoutVars>
          <dgm:hierBranch val="init"/>
        </dgm:presLayoutVars>
      </dgm:prSet>
      <dgm:spPr/>
    </dgm:pt>
    <dgm:pt modelId="{A545A0B7-B2AD-4D89-833D-86A61F1F9FB5}" type="pres">
      <dgm:prSet presAssocID="{AE0D960C-6010-4473-816C-3DF76C91D063}" presName="rootComposite" presStyleCnt="0"/>
      <dgm:spPr/>
    </dgm:pt>
    <dgm:pt modelId="{561CD2D3-0D30-49DA-924A-BC64A336385B}" type="pres">
      <dgm:prSet presAssocID="{AE0D960C-6010-4473-816C-3DF76C91D063}" presName="rootText" presStyleLbl="node2" presStyleIdx="2" presStyleCnt="4">
        <dgm:presLayoutVars>
          <dgm:chPref val="3"/>
        </dgm:presLayoutVars>
      </dgm:prSet>
      <dgm:spPr/>
    </dgm:pt>
    <dgm:pt modelId="{CFBE405E-4962-4A32-9792-D91B230295EE}" type="pres">
      <dgm:prSet presAssocID="{AE0D960C-6010-4473-816C-3DF76C91D063}" presName="rootConnector" presStyleLbl="node2" presStyleIdx="2" presStyleCnt="4"/>
      <dgm:spPr/>
    </dgm:pt>
    <dgm:pt modelId="{8102124B-4CEC-49C2-BFB4-456911858CE9}" type="pres">
      <dgm:prSet presAssocID="{AE0D960C-6010-4473-816C-3DF76C91D063}" presName="hierChild4" presStyleCnt="0"/>
      <dgm:spPr/>
    </dgm:pt>
    <dgm:pt modelId="{7A78B67B-82F5-4CAF-B776-7D07C1545009}" type="pres">
      <dgm:prSet presAssocID="{AE0D960C-6010-4473-816C-3DF76C91D063}" presName="hierChild5" presStyleCnt="0"/>
      <dgm:spPr/>
    </dgm:pt>
    <dgm:pt modelId="{4F9A8946-27E2-4845-A4E8-3C279A240B2F}" type="pres">
      <dgm:prSet presAssocID="{669E647E-C0E6-4C77-B2D7-49E955C45ED3}" presName="hierChild3" presStyleCnt="0"/>
      <dgm:spPr/>
    </dgm:pt>
    <dgm:pt modelId="{5413AF00-1A7C-4340-817A-656897669C10}" type="pres">
      <dgm:prSet presAssocID="{9F8AEAEB-21C2-483D-AAC8-F1FE6AE11D6F}" presName="hierRoot1" presStyleCnt="0">
        <dgm:presLayoutVars>
          <dgm:hierBranch val="init"/>
        </dgm:presLayoutVars>
      </dgm:prSet>
      <dgm:spPr/>
    </dgm:pt>
    <dgm:pt modelId="{5941904F-0F38-4938-9D63-7BFDB1DE8DC1}" type="pres">
      <dgm:prSet presAssocID="{9F8AEAEB-21C2-483D-AAC8-F1FE6AE11D6F}" presName="rootComposite1" presStyleCnt="0"/>
      <dgm:spPr/>
    </dgm:pt>
    <dgm:pt modelId="{DFCFA189-D680-4110-9E36-ECEF98C5D583}" type="pres">
      <dgm:prSet presAssocID="{9F8AEAEB-21C2-483D-AAC8-F1FE6AE11D6F}" presName="rootText1" presStyleLbl="node0" presStyleIdx="2" presStyleCnt="3">
        <dgm:presLayoutVars>
          <dgm:chPref val="3"/>
        </dgm:presLayoutVars>
      </dgm:prSet>
      <dgm:spPr/>
    </dgm:pt>
    <dgm:pt modelId="{24233591-4D8C-465B-ADEA-48CD73467DE2}" type="pres">
      <dgm:prSet presAssocID="{9F8AEAEB-21C2-483D-AAC8-F1FE6AE11D6F}" presName="rootConnector1" presStyleLbl="node1" presStyleIdx="0" presStyleCnt="0"/>
      <dgm:spPr/>
    </dgm:pt>
    <dgm:pt modelId="{F6890A8E-F7AA-4754-B541-A55EFFD20DAD}" type="pres">
      <dgm:prSet presAssocID="{9F8AEAEB-21C2-483D-AAC8-F1FE6AE11D6F}" presName="hierChild2" presStyleCnt="0"/>
      <dgm:spPr/>
    </dgm:pt>
    <dgm:pt modelId="{A59FABD2-800D-4C00-AABB-3C657412E383}" type="pres">
      <dgm:prSet presAssocID="{707EEB24-55C2-4BAA-B753-10FD7CC1F729}" presName="Name64" presStyleLbl="parChTrans1D2" presStyleIdx="3" presStyleCnt="4"/>
      <dgm:spPr/>
    </dgm:pt>
    <dgm:pt modelId="{3611CF57-934A-4C46-944C-5E76D0C0E4D2}" type="pres">
      <dgm:prSet presAssocID="{93769DB4-1570-44DC-B7B3-5D02FF79A298}" presName="hierRoot2" presStyleCnt="0">
        <dgm:presLayoutVars>
          <dgm:hierBranch val="init"/>
        </dgm:presLayoutVars>
      </dgm:prSet>
      <dgm:spPr/>
    </dgm:pt>
    <dgm:pt modelId="{35A153CA-1CAC-4A8D-BDF1-A44F13CF9360}" type="pres">
      <dgm:prSet presAssocID="{93769DB4-1570-44DC-B7B3-5D02FF79A298}" presName="rootComposite" presStyleCnt="0"/>
      <dgm:spPr/>
    </dgm:pt>
    <dgm:pt modelId="{0E42F150-F20D-465C-B0CD-B8BF9785B555}" type="pres">
      <dgm:prSet presAssocID="{93769DB4-1570-44DC-B7B3-5D02FF79A298}" presName="rootText" presStyleLbl="node2" presStyleIdx="3" presStyleCnt="4">
        <dgm:presLayoutVars>
          <dgm:chPref val="3"/>
        </dgm:presLayoutVars>
      </dgm:prSet>
      <dgm:spPr/>
    </dgm:pt>
    <dgm:pt modelId="{2562DAC2-D86F-49E0-B82A-3FB87D4F8F16}" type="pres">
      <dgm:prSet presAssocID="{93769DB4-1570-44DC-B7B3-5D02FF79A298}" presName="rootConnector" presStyleLbl="node2" presStyleIdx="3" presStyleCnt="4"/>
      <dgm:spPr/>
    </dgm:pt>
    <dgm:pt modelId="{E8FE9CFC-F761-4458-8982-A8D959955465}" type="pres">
      <dgm:prSet presAssocID="{93769DB4-1570-44DC-B7B3-5D02FF79A298}" presName="hierChild4" presStyleCnt="0"/>
      <dgm:spPr/>
    </dgm:pt>
    <dgm:pt modelId="{2D9EE70B-B7B3-47CA-B804-2072A801EE78}" type="pres">
      <dgm:prSet presAssocID="{FE29891C-14FB-436B-A336-BDA14189C178}" presName="Name64" presStyleLbl="parChTrans1D3" presStyleIdx="0" presStyleCnt="5"/>
      <dgm:spPr/>
    </dgm:pt>
    <dgm:pt modelId="{701ADB2E-119E-478F-8AF4-E346E31A5F9C}" type="pres">
      <dgm:prSet presAssocID="{FD587F91-1669-47F8-BA2C-D60CBDFA1A93}" presName="hierRoot2" presStyleCnt="0">
        <dgm:presLayoutVars>
          <dgm:hierBranch val="init"/>
        </dgm:presLayoutVars>
      </dgm:prSet>
      <dgm:spPr/>
    </dgm:pt>
    <dgm:pt modelId="{F1AEF309-475C-43CE-A335-D7BC60BF43C7}" type="pres">
      <dgm:prSet presAssocID="{FD587F91-1669-47F8-BA2C-D60CBDFA1A93}" presName="rootComposite" presStyleCnt="0"/>
      <dgm:spPr/>
    </dgm:pt>
    <dgm:pt modelId="{6DC2EA30-4F86-4002-B00C-40564DF0F935}" type="pres">
      <dgm:prSet presAssocID="{FD587F91-1669-47F8-BA2C-D60CBDFA1A93}" presName="rootText" presStyleLbl="node3" presStyleIdx="0" presStyleCnt="5">
        <dgm:presLayoutVars>
          <dgm:chPref val="3"/>
        </dgm:presLayoutVars>
      </dgm:prSet>
      <dgm:spPr/>
    </dgm:pt>
    <dgm:pt modelId="{B0E16CF7-552F-4D64-B9CD-11D597668965}" type="pres">
      <dgm:prSet presAssocID="{FD587F91-1669-47F8-BA2C-D60CBDFA1A93}" presName="rootConnector" presStyleLbl="node3" presStyleIdx="0" presStyleCnt="5"/>
      <dgm:spPr/>
    </dgm:pt>
    <dgm:pt modelId="{ADB79014-8507-4CE1-884D-5C400BAE8B98}" type="pres">
      <dgm:prSet presAssocID="{FD587F91-1669-47F8-BA2C-D60CBDFA1A93}" presName="hierChild4" presStyleCnt="0"/>
      <dgm:spPr/>
    </dgm:pt>
    <dgm:pt modelId="{D24FD6DD-076C-4F94-986F-AD84F8855A1B}" type="pres">
      <dgm:prSet presAssocID="{FD587F91-1669-47F8-BA2C-D60CBDFA1A93}" presName="hierChild5" presStyleCnt="0"/>
      <dgm:spPr/>
    </dgm:pt>
    <dgm:pt modelId="{00AEB839-B46F-4F0F-AB83-040E40469E6D}" type="pres">
      <dgm:prSet presAssocID="{4DBE18D5-7AEE-4563-8DC6-8CFF6516598B}" presName="Name64" presStyleLbl="parChTrans1D3" presStyleIdx="1" presStyleCnt="5"/>
      <dgm:spPr/>
    </dgm:pt>
    <dgm:pt modelId="{EA167AFB-73FA-415B-946C-DDB18346FA67}" type="pres">
      <dgm:prSet presAssocID="{6483E128-F589-4511-9536-5D9F5DC2BD94}" presName="hierRoot2" presStyleCnt="0">
        <dgm:presLayoutVars>
          <dgm:hierBranch val="init"/>
        </dgm:presLayoutVars>
      </dgm:prSet>
      <dgm:spPr/>
    </dgm:pt>
    <dgm:pt modelId="{9B9B2346-6E8C-4541-9C74-2C81809ADDC9}" type="pres">
      <dgm:prSet presAssocID="{6483E128-F589-4511-9536-5D9F5DC2BD94}" presName="rootComposite" presStyleCnt="0"/>
      <dgm:spPr/>
    </dgm:pt>
    <dgm:pt modelId="{973156F6-51C1-4E34-B521-9C6A6A1DB1F1}" type="pres">
      <dgm:prSet presAssocID="{6483E128-F589-4511-9536-5D9F5DC2BD94}" presName="rootText" presStyleLbl="node3" presStyleIdx="1" presStyleCnt="5">
        <dgm:presLayoutVars>
          <dgm:chPref val="3"/>
        </dgm:presLayoutVars>
      </dgm:prSet>
      <dgm:spPr/>
    </dgm:pt>
    <dgm:pt modelId="{3C0E664E-6E20-4970-A529-7E3C79AC3D8F}" type="pres">
      <dgm:prSet presAssocID="{6483E128-F589-4511-9536-5D9F5DC2BD94}" presName="rootConnector" presStyleLbl="node3" presStyleIdx="1" presStyleCnt="5"/>
      <dgm:spPr/>
    </dgm:pt>
    <dgm:pt modelId="{4531A272-74F7-4F65-A650-888534CF939C}" type="pres">
      <dgm:prSet presAssocID="{6483E128-F589-4511-9536-5D9F5DC2BD94}" presName="hierChild4" presStyleCnt="0"/>
      <dgm:spPr/>
    </dgm:pt>
    <dgm:pt modelId="{A14AB091-C94E-44D7-84CF-41886B72CB2E}" type="pres">
      <dgm:prSet presAssocID="{6483E128-F589-4511-9536-5D9F5DC2BD94}" presName="hierChild5" presStyleCnt="0"/>
      <dgm:spPr/>
    </dgm:pt>
    <dgm:pt modelId="{6C6A9BD7-6589-468E-9F70-BEC5782AC691}" type="pres">
      <dgm:prSet presAssocID="{A1701C21-BE54-486D-94E2-9F3E346AED48}" presName="Name64" presStyleLbl="parChTrans1D3" presStyleIdx="2" presStyleCnt="5"/>
      <dgm:spPr/>
    </dgm:pt>
    <dgm:pt modelId="{2DD4364E-77E8-4349-A7E4-32D5C467EED0}" type="pres">
      <dgm:prSet presAssocID="{BA5EA841-578A-49C9-B066-C1D1423EBA02}" presName="hierRoot2" presStyleCnt="0">
        <dgm:presLayoutVars>
          <dgm:hierBranch val="init"/>
        </dgm:presLayoutVars>
      </dgm:prSet>
      <dgm:spPr/>
    </dgm:pt>
    <dgm:pt modelId="{D90D6BCA-B662-4B2C-AD70-87FA99BEF73B}" type="pres">
      <dgm:prSet presAssocID="{BA5EA841-578A-49C9-B066-C1D1423EBA02}" presName="rootComposite" presStyleCnt="0"/>
      <dgm:spPr/>
    </dgm:pt>
    <dgm:pt modelId="{3FD9DAAC-7EAF-4B85-9855-A5C878FB6F74}" type="pres">
      <dgm:prSet presAssocID="{BA5EA841-578A-49C9-B066-C1D1423EBA02}" presName="rootText" presStyleLbl="node3" presStyleIdx="2" presStyleCnt="5">
        <dgm:presLayoutVars>
          <dgm:chPref val="3"/>
        </dgm:presLayoutVars>
      </dgm:prSet>
      <dgm:spPr/>
    </dgm:pt>
    <dgm:pt modelId="{9BADE19D-B427-4F6B-8813-5B8D0D3B9ED3}" type="pres">
      <dgm:prSet presAssocID="{BA5EA841-578A-49C9-B066-C1D1423EBA02}" presName="rootConnector" presStyleLbl="node3" presStyleIdx="2" presStyleCnt="5"/>
      <dgm:spPr/>
    </dgm:pt>
    <dgm:pt modelId="{B141F05A-7B10-4816-9302-BEA6B1860AE5}" type="pres">
      <dgm:prSet presAssocID="{BA5EA841-578A-49C9-B066-C1D1423EBA02}" presName="hierChild4" presStyleCnt="0"/>
      <dgm:spPr/>
    </dgm:pt>
    <dgm:pt modelId="{9B1B5EFC-056E-469B-92CE-578FF5C2CD96}" type="pres">
      <dgm:prSet presAssocID="{BA5EA841-578A-49C9-B066-C1D1423EBA02}" presName="hierChild5" presStyleCnt="0"/>
      <dgm:spPr/>
    </dgm:pt>
    <dgm:pt modelId="{3D1EA900-F743-467D-816D-FCEEC361B098}" type="pres">
      <dgm:prSet presAssocID="{ABDC222D-227A-431B-A0AB-CF97CEF2DD85}" presName="Name64" presStyleLbl="parChTrans1D3" presStyleIdx="3" presStyleCnt="5"/>
      <dgm:spPr/>
    </dgm:pt>
    <dgm:pt modelId="{AE751437-B5CF-4F75-82D5-400A124BEFF9}" type="pres">
      <dgm:prSet presAssocID="{362FE3F4-981F-4EC3-8E23-44025D1B0731}" presName="hierRoot2" presStyleCnt="0">
        <dgm:presLayoutVars>
          <dgm:hierBranch val="init"/>
        </dgm:presLayoutVars>
      </dgm:prSet>
      <dgm:spPr/>
    </dgm:pt>
    <dgm:pt modelId="{BBE43B84-708E-4845-90BC-D907B0934EAC}" type="pres">
      <dgm:prSet presAssocID="{362FE3F4-981F-4EC3-8E23-44025D1B0731}" presName="rootComposite" presStyleCnt="0"/>
      <dgm:spPr/>
    </dgm:pt>
    <dgm:pt modelId="{4C3B7073-3AE0-4339-BFF9-4E52EBD77773}" type="pres">
      <dgm:prSet presAssocID="{362FE3F4-981F-4EC3-8E23-44025D1B0731}" presName="rootText" presStyleLbl="node3" presStyleIdx="3" presStyleCnt="5">
        <dgm:presLayoutVars>
          <dgm:chPref val="3"/>
        </dgm:presLayoutVars>
      </dgm:prSet>
      <dgm:spPr/>
    </dgm:pt>
    <dgm:pt modelId="{635429A0-4E75-4D26-8B1F-C71BDB7499CB}" type="pres">
      <dgm:prSet presAssocID="{362FE3F4-981F-4EC3-8E23-44025D1B0731}" presName="rootConnector" presStyleLbl="node3" presStyleIdx="3" presStyleCnt="5"/>
      <dgm:spPr/>
    </dgm:pt>
    <dgm:pt modelId="{61653D46-EEB3-46C0-8C38-BB13A143E6CC}" type="pres">
      <dgm:prSet presAssocID="{362FE3F4-981F-4EC3-8E23-44025D1B0731}" presName="hierChild4" presStyleCnt="0"/>
      <dgm:spPr/>
    </dgm:pt>
    <dgm:pt modelId="{B273F04C-677D-4ED6-B0A4-AFA3C780A432}" type="pres">
      <dgm:prSet presAssocID="{362FE3F4-981F-4EC3-8E23-44025D1B0731}" presName="hierChild5" presStyleCnt="0"/>
      <dgm:spPr/>
    </dgm:pt>
    <dgm:pt modelId="{364FFEA1-CA27-4360-A1E0-C53072EBC91E}" type="pres">
      <dgm:prSet presAssocID="{C48E328F-99F4-4C5E-AD27-560F9BFC0550}" presName="Name64" presStyleLbl="parChTrans1D3" presStyleIdx="4" presStyleCnt="5"/>
      <dgm:spPr/>
    </dgm:pt>
    <dgm:pt modelId="{2C3A35EF-4238-4FCC-8AEC-D692504FF9F2}" type="pres">
      <dgm:prSet presAssocID="{3F48F6F6-FD2D-4FEA-8409-D1635005EE3B}" presName="hierRoot2" presStyleCnt="0">
        <dgm:presLayoutVars>
          <dgm:hierBranch val="init"/>
        </dgm:presLayoutVars>
      </dgm:prSet>
      <dgm:spPr/>
    </dgm:pt>
    <dgm:pt modelId="{B735331C-68C8-4D50-8E01-688E87B5CA57}" type="pres">
      <dgm:prSet presAssocID="{3F48F6F6-FD2D-4FEA-8409-D1635005EE3B}" presName="rootComposite" presStyleCnt="0"/>
      <dgm:spPr/>
    </dgm:pt>
    <dgm:pt modelId="{D8BDED78-B867-430B-B0DE-A87E757E9ABB}" type="pres">
      <dgm:prSet presAssocID="{3F48F6F6-FD2D-4FEA-8409-D1635005EE3B}" presName="rootText" presStyleLbl="node3" presStyleIdx="4" presStyleCnt="5">
        <dgm:presLayoutVars>
          <dgm:chPref val="3"/>
        </dgm:presLayoutVars>
      </dgm:prSet>
      <dgm:spPr/>
    </dgm:pt>
    <dgm:pt modelId="{1C0C881C-25DF-47A3-8C49-8F9ADEA6AB8A}" type="pres">
      <dgm:prSet presAssocID="{3F48F6F6-FD2D-4FEA-8409-D1635005EE3B}" presName="rootConnector" presStyleLbl="node3" presStyleIdx="4" presStyleCnt="5"/>
      <dgm:spPr/>
    </dgm:pt>
    <dgm:pt modelId="{58B5DD24-F369-4014-860A-45E93453124A}" type="pres">
      <dgm:prSet presAssocID="{3F48F6F6-FD2D-4FEA-8409-D1635005EE3B}" presName="hierChild4" presStyleCnt="0"/>
      <dgm:spPr/>
    </dgm:pt>
    <dgm:pt modelId="{8F3B8BAC-57C1-4718-86C8-4F13B9DB479D}" type="pres">
      <dgm:prSet presAssocID="{3F48F6F6-FD2D-4FEA-8409-D1635005EE3B}" presName="hierChild5" presStyleCnt="0"/>
      <dgm:spPr/>
    </dgm:pt>
    <dgm:pt modelId="{4A5CB622-55DF-4010-B954-D45A42276E7F}" type="pres">
      <dgm:prSet presAssocID="{93769DB4-1570-44DC-B7B3-5D02FF79A298}" presName="hierChild5" presStyleCnt="0"/>
      <dgm:spPr/>
    </dgm:pt>
    <dgm:pt modelId="{9010FDA6-F6CC-44C3-92EB-0895D0EA9A85}" type="pres">
      <dgm:prSet presAssocID="{9F8AEAEB-21C2-483D-AAC8-F1FE6AE11D6F}" presName="hierChild3" presStyleCnt="0"/>
      <dgm:spPr/>
    </dgm:pt>
  </dgm:ptLst>
  <dgm:cxnLst>
    <dgm:cxn modelId="{7A1B6D00-060F-4CF1-9616-2E59653D90B0}" type="presOf" srcId="{362FE3F4-981F-4EC3-8E23-44025D1B0731}" destId="{4C3B7073-3AE0-4339-BFF9-4E52EBD77773}" srcOrd="0" destOrd="0" presId="urn:microsoft.com/office/officeart/2009/3/layout/HorizontalOrganizationChart"/>
    <dgm:cxn modelId="{89369701-279E-4E33-9F55-5B25E1920499}" type="presOf" srcId="{AE0D960C-6010-4473-816C-3DF76C91D063}" destId="{CFBE405E-4962-4A32-9792-D91B230295EE}" srcOrd="1" destOrd="0" presId="urn:microsoft.com/office/officeart/2009/3/layout/HorizontalOrganizationChart"/>
    <dgm:cxn modelId="{44D07B05-4E14-4C66-BD06-ACFD4F0EEF79}" type="presOf" srcId="{362FE3F4-981F-4EC3-8E23-44025D1B0731}" destId="{635429A0-4E75-4D26-8B1F-C71BDB7499CB}" srcOrd="1" destOrd="0" presId="urn:microsoft.com/office/officeart/2009/3/layout/HorizontalOrganizationChart"/>
    <dgm:cxn modelId="{80C69F08-35DF-4264-934A-99C73F7F79AB}" type="presOf" srcId="{ABDC222D-227A-431B-A0AB-CF97CEF2DD85}" destId="{3D1EA900-F743-467D-816D-FCEEC361B098}" srcOrd="0" destOrd="0" presId="urn:microsoft.com/office/officeart/2009/3/layout/HorizontalOrganizationChart"/>
    <dgm:cxn modelId="{19A19B1B-ABE5-49AB-88D5-6B660BE7B086}" type="presOf" srcId="{93769DB4-1570-44DC-B7B3-5D02FF79A298}" destId="{2562DAC2-D86F-49E0-B82A-3FB87D4F8F16}" srcOrd="1" destOrd="0" presId="urn:microsoft.com/office/officeart/2009/3/layout/HorizontalOrganizationChart"/>
    <dgm:cxn modelId="{C5631B1D-B70A-4E98-B386-0CA6E9FEBC73}" type="presOf" srcId="{571C8087-2CFE-4AD7-93E6-5045A15FB740}" destId="{09AA3F01-1FAC-4128-A38F-7F45F90D792E}" srcOrd="1" destOrd="0" presId="urn:microsoft.com/office/officeart/2009/3/layout/HorizontalOrganizationChart"/>
    <dgm:cxn modelId="{42EB401E-4F2A-48B6-A64E-CF89A37D9F78}" srcId="{7230612A-DDCF-49C2-BF62-617E18F37E40}" destId="{669E647E-C0E6-4C77-B2D7-49E955C45ED3}" srcOrd="1" destOrd="0" parTransId="{705CF8EE-7B9D-4C31-95AD-317517D5A4F2}" sibTransId="{F6C329FB-2B5E-4336-9A72-ABD8A9E393DC}"/>
    <dgm:cxn modelId="{63927922-3154-4415-804A-4A83C4818B79}" srcId="{7230612A-DDCF-49C2-BF62-617E18F37E40}" destId="{79EB558A-B7F3-44F0-A748-B6E8E776AB17}" srcOrd="0" destOrd="0" parTransId="{D80B262E-2954-4F66-B451-626BDF5E2874}" sibTransId="{40F3724E-9E49-42FD-86A2-676DCB6A5821}"/>
    <dgm:cxn modelId="{286CA32A-34CF-41F3-BF11-396DA3A53C49}" srcId="{669E647E-C0E6-4C77-B2D7-49E955C45ED3}" destId="{078F4F42-5AD7-4C6B-BD49-3530FE5ABB96}" srcOrd="1" destOrd="0" parTransId="{D855217E-ECC0-48C4-A887-C94204C87E58}" sibTransId="{DCB4CD23-49C7-46BF-823B-2B887CC70742}"/>
    <dgm:cxn modelId="{C9E75937-CEA2-4CAF-BCB8-7B5F2A744588}" type="presOf" srcId="{FE29891C-14FB-436B-A336-BDA14189C178}" destId="{2D9EE70B-B7B3-47CA-B804-2072A801EE78}" srcOrd="0" destOrd="0" presId="urn:microsoft.com/office/officeart/2009/3/layout/HorizontalOrganizationChart"/>
    <dgm:cxn modelId="{63BD3B39-9C63-451C-BB21-76C282C46183}" type="presOf" srcId="{669E647E-C0E6-4C77-B2D7-49E955C45ED3}" destId="{00DF4B6A-AEBE-4D0B-BBA8-24402BA67A55}" srcOrd="1" destOrd="0" presId="urn:microsoft.com/office/officeart/2009/3/layout/HorizontalOrganizationChart"/>
    <dgm:cxn modelId="{70A31E5D-D9D0-4A1C-A05F-AD7C83DBC263}" type="presOf" srcId="{7230612A-DDCF-49C2-BF62-617E18F37E40}" destId="{19B4EEBD-290E-4F33-ABF3-A11C7D89D05D}" srcOrd="0" destOrd="0" presId="urn:microsoft.com/office/officeart/2009/3/layout/HorizontalOrganizationChart"/>
    <dgm:cxn modelId="{07CB0A41-57DF-44EF-8CD1-A20CD54147D4}" type="presOf" srcId="{3F48F6F6-FD2D-4FEA-8409-D1635005EE3B}" destId="{D8BDED78-B867-430B-B0DE-A87E757E9ABB}" srcOrd="0" destOrd="0" presId="urn:microsoft.com/office/officeart/2009/3/layout/HorizontalOrganizationChart"/>
    <dgm:cxn modelId="{1B2B1C65-0BE0-4BD9-ABA3-42AC2BA73EF4}" srcId="{669E647E-C0E6-4C77-B2D7-49E955C45ED3}" destId="{571C8087-2CFE-4AD7-93E6-5045A15FB740}" srcOrd="0" destOrd="0" parTransId="{15EEEA2A-D012-4D99-ADBA-13031C81A722}" sibTransId="{E982F2A2-F472-4917-A102-8E1224A9787E}"/>
    <dgm:cxn modelId="{DADC6645-0FDB-422A-AB5D-4329CE9B8414}" type="presOf" srcId="{C48E328F-99F4-4C5E-AD27-560F9BFC0550}" destId="{364FFEA1-CA27-4360-A1E0-C53072EBC91E}" srcOrd="0" destOrd="0" presId="urn:microsoft.com/office/officeart/2009/3/layout/HorizontalOrganizationChart"/>
    <dgm:cxn modelId="{916FAB45-F6C4-4382-8348-6F223A01B706}" type="presOf" srcId="{D855217E-ECC0-48C4-A887-C94204C87E58}" destId="{9F87FFEB-8CEB-40C1-9963-C90D80D1D375}" srcOrd="0" destOrd="0" presId="urn:microsoft.com/office/officeart/2009/3/layout/HorizontalOrganizationChart"/>
    <dgm:cxn modelId="{CFFF7166-B677-44D6-92B8-002018751B60}" type="presOf" srcId="{669E647E-C0E6-4C77-B2D7-49E955C45ED3}" destId="{D34087B5-D4B7-4C09-889F-5D16F9503DEE}" srcOrd="0" destOrd="0" presId="urn:microsoft.com/office/officeart/2009/3/layout/HorizontalOrganizationChart"/>
    <dgm:cxn modelId="{C19E616B-E6E5-4D58-97EE-038BE9B4BD97}" srcId="{669E647E-C0E6-4C77-B2D7-49E955C45ED3}" destId="{AE0D960C-6010-4473-816C-3DF76C91D063}" srcOrd="2" destOrd="0" parTransId="{1A5D9FD8-8236-4A21-8A67-B5EF274B0030}" sibTransId="{7AA938B4-726B-43C1-8951-7FDB85F209A6}"/>
    <dgm:cxn modelId="{0EB2A54C-561B-4988-9EDE-1F15E1CDF536}" type="presOf" srcId="{79EB558A-B7F3-44F0-A748-B6E8E776AB17}" destId="{1A827573-A25E-447C-91BE-A60D4D7D0A78}" srcOrd="1" destOrd="0" presId="urn:microsoft.com/office/officeart/2009/3/layout/HorizontalOrganizationChart"/>
    <dgm:cxn modelId="{F450D770-1EB0-419A-816C-887F6040C997}" type="presOf" srcId="{FD587F91-1669-47F8-BA2C-D60CBDFA1A93}" destId="{6DC2EA30-4F86-4002-B00C-40564DF0F935}" srcOrd="0" destOrd="0" presId="urn:microsoft.com/office/officeart/2009/3/layout/HorizontalOrganizationChart"/>
    <dgm:cxn modelId="{03C84054-B7AA-419A-847C-82DBECD4DD81}" type="presOf" srcId="{3F48F6F6-FD2D-4FEA-8409-D1635005EE3B}" destId="{1C0C881C-25DF-47A3-8C49-8F9ADEA6AB8A}" srcOrd="1" destOrd="0" presId="urn:microsoft.com/office/officeart/2009/3/layout/HorizontalOrganizationChart"/>
    <dgm:cxn modelId="{F1987756-80FD-49F9-8224-7BAED391AA3A}" srcId="{93769DB4-1570-44DC-B7B3-5D02FF79A298}" destId="{3F48F6F6-FD2D-4FEA-8409-D1635005EE3B}" srcOrd="4" destOrd="0" parTransId="{C48E328F-99F4-4C5E-AD27-560F9BFC0550}" sibTransId="{1EB4BB41-1F13-4581-BC65-CA13B6C88E3B}"/>
    <dgm:cxn modelId="{C733817D-1645-4E56-9A81-636EF470F7A9}" srcId="{93769DB4-1570-44DC-B7B3-5D02FF79A298}" destId="{BA5EA841-578A-49C9-B066-C1D1423EBA02}" srcOrd="2" destOrd="0" parTransId="{A1701C21-BE54-486D-94E2-9F3E346AED48}" sibTransId="{AABBA134-D8D8-41B3-9FF1-916FFA48597A}"/>
    <dgm:cxn modelId="{A8D4D07D-4C34-4AB7-81C2-42E94EEC2F6A}" type="presOf" srcId="{6483E128-F589-4511-9536-5D9F5DC2BD94}" destId="{3C0E664E-6E20-4970-A529-7E3C79AC3D8F}" srcOrd="1" destOrd="0" presId="urn:microsoft.com/office/officeart/2009/3/layout/HorizontalOrganizationChart"/>
    <dgm:cxn modelId="{C0AEF081-74F5-49D3-B6D4-E8E6440C504A}" type="presOf" srcId="{707EEB24-55C2-4BAA-B753-10FD7CC1F729}" destId="{A59FABD2-800D-4C00-AABB-3C657412E383}" srcOrd="0" destOrd="0" presId="urn:microsoft.com/office/officeart/2009/3/layout/HorizontalOrganizationChart"/>
    <dgm:cxn modelId="{8FBB8082-9F34-4B86-834C-2C2611F71194}" type="presOf" srcId="{79EB558A-B7F3-44F0-A748-B6E8E776AB17}" destId="{1EFBA788-D25D-4980-A563-24EE7D96E322}" srcOrd="0" destOrd="0" presId="urn:microsoft.com/office/officeart/2009/3/layout/HorizontalOrganizationChart"/>
    <dgm:cxn modelId="{F87AEF9D-DABF-4216-A489-71E7E62875D5}" type="presOf" srcId="{93769DB4-1570-44DC-B7B3-5D02FF79A298}" destId="{0E42F150-F20D-465C-B0CD-B8BF9785B555}" srcOrd="0" destOrd="0" presId="urn:microsoft.com/office/officeart/2009/3/layout/HorizontalOrganizationChart"/>
    <dgm:cxn modelId="{204BCB9F-C926-460B-AB7E-26794C57DF29}" srcId="{93769DB4-1570-44DC-B7B3-5D02FF79A298}" destId="{362FE3F4-981F-4EC3-8E23-44025D1B0731}" srcOrd="3" destOrd="0" parTransId="{ABDC222D-227A-431B-A0AB-CF97CEF2DD85}" sibTransId="{CC6AE5DF-A0BF-4AA2-81AC-500A37E05A6A}"/>
    <dgm:cxn modelId="{2541F4A8-4890-48AA-B27D-C03B4CE1D76F}" type="presOf" srcId="{FD587F91-1669-47F8-BA2C-D60CBDFA1A93}" destId="{B0E16CF7-552F-4D64-B9CD-11D597668965}" srcOrd="1" destOrd="0" presId="urn:microsoft.com/office/officeart/2009/3/layout/HorizontalOrganizationChart"/>
    <dgm:cxn modelId="{1B7251B3-128A-455C-9CE5-D47B818D32EE}" type="presOf" srcId="{078F4F42-5AD7-4C6B-BD49-3530FE5ABB96}" destId="{DE7B5E1C-A04E-486D-8680-566314363AC9}" srcOrd="0" destOrd="0" presId="urn:microsoft.com/office/officeart/2009/3/layout/HorizontalOrganizationChart"/>
    <dgm:cxn modelId="{C35349B5-1FED-48C8-9714-630D0DA15402}" srcId="{9F8AEAEB-21C2-483D-AAC8-F1FE6AE11D6F}" destId="{93769DB4-1570-44DC-B7B3-5D02FF79A298}" srcOrd="0" destOrd="0" parTransId="{707EEB24-55C2-4BAA-B753-10FD7CC1F729}" sibTransId="{83703930-BAB6-4C81-B04B-5F5EB6501292}"/>
    <dgm:cxn modelId="{252191B9-3FDE-4B5C-9B0F-047DC22D6FD6}" type="presOf" srcId="{078F4F42-5AD7-4C6B-BD49-3530FE5ABB96}" destId="{417D39F3-32D5-4594-B187-984704A27C88}" srcOrd="1" destOrd="0" presId="urn:microsoft.com/office/officeart/2009/3/layout/HorizontalOrganizationChart"/>
    <dgm:cxn modelId="{F4E648BF-3350-4012-B690-55BD5F4C02E0}" srcId="{93769DB4-1570-44DC-B7B3-5D02FF79A298}" destId="{6483E128-F589-4511-9536-5D9F5DC2BD94}" srcOrd="1" destOrd="0" parTransId="{4DBE18D5-7AEE-4563-8DC6-8CFF6516598B}" sibTransId="{7202C00D-002F-41FE-8F28-01A0CED8A41F}"/>
    <dgm:cxn modelId="{D91BD7C0-6BAF-43B8-9DF0-39A721E898DA}" type="presOf" srcId="{1A5D9FD8-8236-4A21-8A67-B5EF274B0030}" destId="{47E18BD6-F1B5-40D4-9ED3-D0791ACD177D}" srcOrd="0" destOrd="0" presId="urn:microsoft.com/office/officeart/2009/3/layout/HorizontalOrganizationChart"/>
    <dgm:cxn modelId="{6808D7C7-E609-45C6-98D7-D7B4193D3B22}" type="presOf" srcId="{571C8087-2CFE-4AD7-93E6-5045A15FB740}" destId="{86B42E3C-9026-4948-947E-FCE529A6033A}" srcOrd="0" destOrd="0" presId="urn:microsoft.com/office/officeart/2009/3/layout/HorizontalOrganizationChart"/>
    <dgm:cxn modelId="{F19712D2-5808-4C72-B3F8-C7BBBA90CC06}" type="presOf" srcId="{BA5EA841-578A-49C9-B066-C1D1423EBA02}" destId="{3FD9DAAC-7EAF-4B85-9855-A5C878FB6F74}" srcOrd="0" destOrd="0" presId="urn:microsoft.com/office/officeart/2009/3/layout/HorizontalOrganizationChart"/>
    <dgm:cxn modelId="{455623DC-29B9-4C4B-9B64-C258CB13A709}" type="presOf" srcId="{9F8AEAEB-21C2-483D-AAC8-F1FE6AE11D6F}" destId="{DFCFA189-D680-4110-9E36-ECEF98C5D583}" srcOrd="0" destOrd="0" presId="urn:microsoft.com/office/officeart/2009/3/layout/HorizontalOrganizationChart"/>
    <dgm:cxn modelId="{747B84DF-5262-48C4-AE02-2FEB5C3C7564}" type="presOf" srcId="{4DBE18D5-7AEE-4563-8DC6-8CFF6516598B}" destId="{00AEB839-B46F-4F0F-AB83-040E40469E6D}" srcOrd="0" destOrd="0" presId="urn:microsoft.com/office/officeart/2009/3/layout/HorizontalOrganizationChart"/>
    <dgm:cxn modelId="{190132E1-C533-47BE-89FB-A692C995D7FA}" type="presOf" srcId="{9F8AEAEB-21C2-483D-AAC8-F1FE6AE11D6F}" destId="{24233591-4D8C-465B-ADEA-48CD73467DE2}" srcOrd="1" destOrd="0" presId="urn:microsoft.com/office/officeart/2009/3/layout/HorizontalOrganizationChart"/>
    <dgm:cxn modelId="{50B1F0E4-6388-44EB-AE6F-AB6DE348FCBD}" type="presOf" srcId="{15EEEA2A-D012-4D99-ADBA-13031C81A722}" destId="{16F8B9F8-29DD-47D4-AA01-A6B830F2DF65}" srcOrd="0" destOrd="0" presId="urn:microsoft.com/office/officeart/2009/3/layout/HorizontalOrganizationChart"/>
    <dgm:cxn modelId="{743D68E5-836C-4066-84BC-D67F62F34474}" type="presOf" srcId="{BA5EA841-578A-49C9-B066-C1D1423EBA02}" destId="{9BADE19D-B427-4F6B-8813-5B8D0D3B9ED3}" srcOrd="1" destOrd="0" presId="urn:microsoft.com/office/officeart/2009/3/layout/HorizontalOrganizationChart"/>
    <dgm:cxn modelId="{FD6FB1EB-1F49-4FB9-962D-CB30C2F41A74}" srcId="{93769DB4-1570-44DC-B7B3-5D02FF79A298}" destId="{FD587F91-1669-47F8-BA2C-D60CBDFA1A93}" srcOrd="0" destOrd="0" parTransId="{FE29891C-14FB-436B-A336-BDA14189C178}" sibTransId="{AF55FEC9-D3DA-4151-AE2D-152994D8CFA7}"/>
    <dgm:cxn modelId="{347FF7EE-D1C8-4F1A-B72C-A8FD3E7BAB97}" srcId="{7230612A-DDCF-49C2-BF62-617E18F37E40}" destId="{9F8AEAEB-21C2-483D-AAC8-F1FE6AE11D6F}" srcOrd="2" destOrd="0" parTransId="{CB18343B-098F-4EBD-86EC-35CF88BF2559}" sibTransId="{286A9310-FA09-45E8-87CA-1F2D9818CC9F}"/>
    <dgm:cxn modelId="{B41D85F8-6309-4D2B-9BD9-EE381BB0E845}" type="presOf" srcId="{6483E128-F589-4511-9536-5D9F5DC2BD94}" destId="{973156F6-51C1-4E34-B521-9C6A6A1DB1F1}" srcOrd="0" destOrd="0" presId="urn:microsoft.com/office/officeart/2009/3/layout/HorizontalOrganizationChart"/>
    <dgm:cxn modelId="{83E2BEF9-68FB-41BC-9816-832CEB893E78}" type="presOf" srcId="{AE0D960C-6010-4473-816C-3DF76C91D063}" destId="{561CD2D3-0D30-49DA-924A-BC64A336385B}" srcOrd="0" destOrd="0" presId="urn:microsoft.com/office/officeart/2009/3/layout/HorizontalOrganizationChart"/>
    <dgm:cxn modelId="{BB0251FD-87FE-4083-A390-B0B7E865B5B7}" type="presOf" srcId="{A1701C21-BE54-486D-94E2-9F3E346AED48}" destId="{6C6A9BD7-6589-468E-9F70-BEC5782AC691}" srcOrd="0" destOrd="0" presId="urn:microsoft.com/office/officeart/2009/3/layout/HorizontalOrganizationChart"/>
    <dgm:cxn modelId="{F3585893-2C11-48A4-882B-F7258F2D89E7}" type="presParOf" srcId="{19B4EEBD-290E-4F33-ABF3-A11C7D89D05D}" destId="{F32CE1B3-7268-4032-8358-0C750B8AF222}" srcOrd="0" destOrd="0" presId="urn:microsoft.com/office/officeart/2009/3/layout/HorizontalOrganizationChart"/>
    <dgm:cxn modelId="{597318B3-87E9-4A5A-8EAF-6DBC4E8F1FA7}" type="presParOf" srcId="{F32CE1B3-7268-4032-8358-0C750B8AF222}" destId="{B0838CF2-B227-4299-B67F-5AF9A32F585F}" srcOrd="0" destOrd="0" presId="urn:microsoft.com/office/officeart/2009/3/layout/HorizontalOrganizationChart"/>
    <dgm:cxn modelId="{3BAD95DD-7674-4FA4-A4BC-C2368412211B}" type="presParOf" srcId="{B0838CF2-B227-4299-B67F-5AF9A32F585F}" destId="{1EFBA788-D25D-4980-A563-24EE7D96E322}" srcOrd="0" destOrd="0" presId="urn:microsoft.com/office/officeart/2009/3/layout/HorizontalOrganizationChart"/>
    <dgm:cxn modelId="{8BC6F2FC-83BC-431D-88B6-82F9D39E71BE}" type="presParOf" srcId="{B0838CF2-B227-4299-B67F-5AF9A32F585F}" destId="{1A827573-A25E-447C-91BE-A60D4D7D0A78}" srcOrd="1" destOrd="0" presId="urn:microsoft.com/office/officeart/2009/3/layout/HorizontalOrganizationChart"/>
    <dgm:cxn modelId="{927A21C6-96B2-4AE3-8F4A-C325ACDD0AAD}" type="presParOf" srcId="{F32CE1B3-7268-4032-8358-0C750B8AF222}" destId="{251F26ED-C322-4DC8-BE87-3DC51318B0B4}" srcOrd="1" destOrd="0" presId="urn:microsoft.com/office/officeart/2009/3/layout/HorizontalOrganizationChart"/>
    <dgm:cxn modelId="{0BD62BEB-9F25-4E2B-8ECC-D12DA3C40880}" type="presParOf" srcId="{F32CE1B3-7268-4032-8358-0C750B8AF222}" destId="{CCB6A43B-FF19-4028-9EC4-BC06C06DDA25}" srcOrd="2" destOrd="0" presId="urn:microsoft.com/office/officeart/2009/3/layout/HorizontalOrganizationChart"/>
    <dgm:cxn modelId="{ADD55F07-354F-4953-8132-F09C6A39F46F}" type="presParOf" srcId="{19B4EEBD-290E-4F33-ABF3-A11C7D89D05D}" destId="{82C6924F-6B85-4635-9416-58AB8687BE1D}" srcOrd="1" destOrd="0" presId="urn:microsoft.com/office/officeart/2009/3/layout/HorizontalOrganizationChart"/>
    <dgm:cxn modelId="{13608916-B701-43A5-80AF-4BA565684765}" type="presParOf" srcId="{82C6924F-6B85-4635-9416-58AB8687BE1D}" destId="{2CA14C06-D7C8-4981-B3BB-FB95A2F46A63}" srcOrd="0" destOrd="0" presId="urn:microsoft.com/office/officeart/2009/3/layout/HorizontalOrganizationChart"/>
    <dgm:cxn modelId="{B9017B30-E0B7-4A00-9019-7692B750FC03}" type="presParOf" srcId="{2CA14C06-D7C8-4981-B3BB-FB95A2F46A63}" destId="{D34087B5-D4B7-4C09-889F-5D16F9503DEE}" srcOrd="0" destOrd="0" presId="urn:microsoft.com/office/officeart/2009/3/layout/HorizontalOrganizationChart"/>
    <dgm:cxn modelId="{AF88DBAF-B178-461A-85D1-2674B7F136D0}" type="presParOf" srcId="{2CA14C06-D7C8-4981-B3BB-FB95A2F46A63}" destId="{00DF4B6A-AEBE-4D0B-BBA8-24402BA67A55}" srcOrd="1" destOrd="0" presId="urn:microsoft.com/office/officeart/2009/3/layout/HorizontalOrganizationChart"/>
    <dgm:cxn modelId="{8C2BCD63-7494-4C59-901D-725AC7BDA20D}" type="presParOf" srcId="{82C6924F-6B85-4635-9416-58AB8687BE1D}" destId="{5FAD9432-4E93-4FAF-8859-5C54F4485401}" srcOrd="1" destOrd="0" presId="urn:microsoft.com/office/officeart/2009/3/layout/HorizontalOrganizationChart"/>
    <dgm:cxn modelId="{EF92B1C2-8138-4943-A207-D49F919A22A8}" type="presParOf" srcId="{5FAD9432-4E93-4FAF-8859-5C54F4485401}" destId="{16F8B9F8-29DD-47D4-AA01-A6B830F2DF65}" srcOrd="0" destOrd="0" presId="urn:microsoft.com/office/officeart/2009/3/layout/HorizontalOrganizationChart"/>
    <dgm:cxn modelId="{E6B736D0-39CD-40CD-8710-82A5D6110E26}" type="presParOf" srcId="{5FAD9432-4E93-4FAF-8859-5C54F4485401}" destId="{DC665E51-3D2B-4EEE-A294-98F71D8FD3E1}" srcOrd="1" destOrd="0" presId="urn:microsoft.com/office/officeart/2009/3/layout/HorizontalOrganizationChart"/>
    <dgm:cxn modelId="{437FE83E-6E7C-48B1-A89A-D10F1546F88D}" type="presParOf" srcId="{DC665E51-3D2B-4EEE-A294-98F71D8FD3E1}" destId="{BBCDF0B4-41DB-4A4E-B2C3-CC1EA2A6620C}" srcOrd="0" destOrd="0" presId="urn:microsoft.com/office/officeart/2009/3/layout/HorizontalOrganizationChart"/>
    <dgm:cxn modelId="{533911EB-9D8D-4059-8B06-E09A6D10508B}" type="presParOf" srcId="{BBCDF0B4-41DB-4A4E-B2C3-CC1EA2A6620C}" destId="{86B42E3C-9026-4948-947E-FCE529A6033A}" srcOrd="0" destOrd="0" presId="urn:microsoft.com/office/officeart/2009/3/layout/HorizontalOrganizationChart"/>
    <dgm:cxn modelId="{C6D19521-FE10-486B-B7FD-0E368006595C}" type="presParOf" srcId="{BBCDF0B4-41DB-4A4E-B2C3-CC1EA2A6620C}" destId="{09AA3F01-1FAC-4128-A38F-7F45F90D792E}" srcOrd="1" destOrd="0" presId="urn:microsoft.com/office/officeart/2009/3/layout/HorizontalOrganizationChart"/>
    <dgm:cxn modelId="{926188D1-4E37-41D3-81EF-0852789B4C96}" type="presParOf" srcId="{DC665E51-3D2B-4EEE-A294-98F71D8FD3E1}" destId="{E525AB19-EED6-427D-B0BF-95D0E77FB527}" srcOrd="1" destOrd="0" presId="urn:microsoft.com/office/officeart/2009/3/layout/HorizontalOrganizationChart"/>
    <dgm:cxn modelId="{00FA2770-8081-4923-AA7C-3FAFE315FA9D}" type="presParOf" srcId="{DC665E51-3D2B-4EEE-A294-98F71D8FD3E1}" destId="{8074AE7E-1E00-4FAC-8435-A983D52E41D4}" srcOrd="2" destOrd="0" presId="urn:microsoft.com/office/officeart/2009/3/layout/HorizontalOrganizationChart"/>
    <dgm:cxn modelId="{7190A3BB-4D6E-4ED7-B3A9-A3A9E3CB3334}" type="presParOf" srcId="{5FAD9432-4E93-4FAF-8859-5C54F4485401}" destId="{9F87FFEB-8CEB-40C1-9963-C90D80D1D375}" srcOrd="2" destOrd="0" presId="urn:microsoft.com/office/officeart/2009/3/layout/HorizontalOrganizationChart"/>
    <dgm:cxn modelId="{602355C8-C6F7-4BBC-B725-3FFDE8794822}" type="presParOf" srcId="{5FAD9432-4E93-4FAF-8859-5C54F4485401}" destId="{C3C8A432-B589-4B43-A4E7-A2FB7B388676}" srcOrd="3" destOrd="0" presId="urn:microsoft.com/office/officeart/2009/3/layout/HorizontalOrganizationChart"/>
    <dgm:cxn modelId="{1AC4BEFD-64AA-4EA3-A960-CB90D29B478E}" type="presParOf" srcId="{C3C8A432-B589-4B43-A4E7-A2FB7B388676}" destId="{684D17CD-038D-45FC-91D8-ED6F43F9C8B4}" srcOrd="0" destOrd="0" presId="urn:microsoft.com/office/officeart/2009/3/layout/HorizontalOrganizationChart"/>
    <dgm:cxn modelId="{6B166B08-25A4-405E-857F-8593F9F8D4D6}" type="presParOf" srcId="{684D17CD-038D-45FC-91D8-ED6F43F9C8B4}" destId="{DE7B5E1C-A04E-486D-8680-566314363AC9}" srcOrd="0" destOrd="0" presId="urn:microsoft.com/office/officeart/2009/3/layout/HorizontalOrganizationChart"/>
    <dgm:cxn modelId="{FC1B164C-0E2A-4D58-9505-D877FC995643}" type="presParOf" srcId="{684D17CD-038D-45FC-91D8-ED6F43F9C8B4}" destId="{417D39F3-32D5-4594-B187-984704A27C88}" srcOrd="1" destOrd="0" presId="urn:microsoft.com/office/officeart/2009/3/layout/HorizontalOrganizationChart"/>
    <dgm:cxn modelId="{77C50CA9-4619-4905-9DDD-EDF0CBFC4BC2}" type="presParOf" srcId="{C3C8A432-B589-4B43-A4E7-A2FB7B388676}" destId="{95842B9A-1DC4-4123-BA34-08FFB1DA54AC}" srcOrd="1" destOrd="0" presId="urn:microsoft.com/office/officeart/2009/3/layout/HorizontalOrganizationChart"/>
    <dgm:cxn modelId="{D026BCDE-1CB6-4246-891B-42D2B415A829}" type="presParOf" srcId="{C3C8A432-B589-4B43-A4E7-A2FB7B388676}" destId="{37488348-FDC9-41A7-9C28-808E8F817271}" srcOrd="2" destOrd="0" presId="urn:microsoft.com/office/officeart/2009/3/layout/HorizontalOrganizationChart"/>
    <dgm:cxn modelId="{8A4171D1-C5E8-4E02-909A-778609639814}" type="presParOf" srcId="{5FAD9432-4E93-4FAF-8859-5C54F4485401}" destId="{47E18BD6-F1B5-40D4-9ED3-D0791ACD177D}" srcOrd="4" destOrd="0" presId="urn:microsoft.com/office/officeart/2009/3/layout/HorizontalOrganizationChart"/>
    <dgm:cxn modelId="{11DFE857-BBD9-46D0-87C1-5F289AC3C2CE}" type="presParOf" srcId="{5FAD9432-4E93-4FAF-8859-5C54F4485401}" destId="{BD53FD4D-62AE-4586-8CE9-F924160D6F3A}" srcOrd="5" destOrd="0" presId="urn:microsoft.com/office/officeart/2009/3/layout/HorizontalOrganizationChart"/>
    <dgm:cxn modelId="{395F2B47-A870-430D-BA3C-819BD3289ED3}" type="presParOf" srcId="{BD53FD4D-62AE-4586-8CE9-F924160D6F3A}" destId="{A545A0B7-B2AD-4D89-833D-86A61F1F9FB5}" srcOrd="0" destOrd="0" presId="urn:microsoft.com/office/officeart/2009/3/layout/HorizontalOrganizationChart"/>
    <dgm:cxn modelId="{DB46F3AC-D457-4475-8952-94CCD1E34375}" type="presParOf" srcId="{A545A0B7-B2AD-4D89-833D-86A61F1F9FB5}" destId="{561CD2D3-0D30-49DA-924A-BC64A336385B}" srcOrd="0" destOrd="0" presId="urn:microsoft.com/office/officeart/2009/3/layout/HorizontalOrganizationChart"/>
    <dgm:cxn modelId="{008D602B-472A-4079-9E39-32500FDD6D5D}" type="presParOf" srcId="{A545A0B7-B2AD-4D89-833D-86A61F1F9FB5}" destId="{CFBE405E-4962-4A32-9792-D91B230295EE}" srcOrd="1" destOrd="0" presId="urn:microsoft.com/office/officeart/2009/3/layout/HorizontalOrganizationChart"/>
    <dgm:cxn modelId="{29D2AE7F-66E9-47F5-87B6-C44975EC2640}" type="presParOf" srcId="{BD53FD4D-62AE-4586-8CE9-F924160D6F3A}" destId="{8102124B-4CEC-49C2-BFB4-456911858CE9}" srcOrd="1" destOrd="0" presId="urn:microsoft.com/office/officeart/2009/3/layout/HorizontalOrganizationChart"/>
    <dgm:cxn modelId="{1A73E511-9F85-47C9-8C42-E0B6AD5A506E}" type="presParOf" srcId="{BD53FD4D-62AE-4586-8CE9-F924160D6F3A}" destId="{7A78B67B-82F5-4CAF-B776-7D07C1545009}" srcOrd="2" destOrd="0" presId="urn:microsoft.com/office/officeart/2009/3/layout/HorizontalOrganizationChart"/>
    <dgm:cxn modelId="{205B86AA-B4FC-4F40-9DEE-27F9DD2AF07E}" type="presParOf" srcId="{82C6924F-6B85-4635-9416-58AB8687BE1D}" destId="{4F9A8946-27E2-4845-A4E8-3C279A240B2F}" srcOrd="2" destOrd="0" presId="urn:microsoft.com/office/officeart/2009/3/layout/HorizontalOrganizationChart"/>
    <dgm:cxn modelId="{1E8B235F-3FAB-4A43-9BE9-FA7409E4D567}" type="presParOf" srcId="{19B4EEBD-290E-4F33-ABF3-A11C7D89D05D}" destId="{5413AF00-1A7C-4340-817A-656897669C10}" srcOrd="2" destOrd="0" presId="urn:microsoft.com/office/officeart/2009/3/layout/HorizontalOrganizationChart"/>
    <dgm:cxn modelId="{A6E90929-F74C-4CF3-A628-DB446537B997}" type="presParOf" srcId="{5413AF00-1A7C-4340-817A-656897669C10}" destId="{5941904F-0F38-4938-9D63-7BFDB1DE8DC1}" srcOrd="0" destOrd="0" presId="urn:microsoft.com/office/officeart/2009/3/layout/HorizontalOrganizationChart"/>
    <dgm:cxn modelId="{B095FC11-1980-4A75-8DA5-5F76B7D47929}" type="presParOf" srcId="{5941904F-0F38-4938-9D63-7BFDB1DE8DC1}" destId="{DFCFA189-D680-4110-9E36-ECEF98C5D583}" srcOrd="0" destOrd="0" presId="urn:microsoft.com/office/officeart/2009/3/layout/HorizontalOrganizationChart"/>
    <dgm:cxn modelId="{BFA177D6-BE86-41F2-8AE6-5183F4FBCAE7}" type="presParOf" srcId="{5941904F-0F38-4938-9D63-7BFDB1DE8DC1}" destId="{24233591-4D8C-465B-ADEA-48CD73467DE2}" srcOrd="1" destOrd="0" presId="urn:microsoft.com/office/officeart/2009/3/layout/HorizontalOrganizationChart"/>
    <dgm:cxn modelId="{7EA50734-8A4B-4429-9996-D6943D51F81F}" type="presParOf" srcId="{5413AF00-1A7C-4340-817A-656897669C10}" destId="{F6890A8E-F7AA-4754-B541-A55EFFD20DAD}" srcOrd="1" destOrd="0" presId="urn:microsoft.com/office/officeart/2009/3/layout/HorizontalOrganizationChart"/>
    <dgm:cxn modelId="{78919EE7-0811-4FC6-B1A7-0886FAFDABBD}" type="presParOf" srcId="{F6890A8E-F7AA-4754-B541-A55EFFD20DAD}" destId="{A59FABD2-800D-4C00-AABB-3C657412E383}" srcOrd="0" destOrd="0" presId="urn:microsoft.com/office/officeart/2009/3/layout/HorizontalOrganizationChart"/>
    <dgm:cxn modelId="{8B484011-582E-4FDB-A3BB-FCE624454A74}" type="presParOf" srcId="{F6890A8E-F7AA-4754-B541-A55EFFD20DAD}" destId="{3611CF57-934A-4C46-944C-5E76D0C0E4D2}" srcOrd="1" destOrd="0" presId="urn:microsoft.com/office/officeart/2009/3/layout/HorizontalOrganizationChart"/>
    <dgm:cxn modelId="{C6650D28-8914-4DCE-8C4F-B4AE78EC08DE}" type="presParOf" srcId="{3611CF57-934A-4C46-944C-5E76D0C0E4D2}" destId="{35A153CA-1CAC-4A8D-BDF1-A44F13CF9360}" srcOrd="0" destOrd="0" presId="urn:microsoft.com/office/officeart/2009/3/layout/HorizontalOrganizationChart"/>
    <dgm:cxn modelId="{1E33F042-4C59-4E29-B027-1702E23997A2}" type="presParOf" srcId="{35A153CA-1CAC-4A8D-BDF1-A44F13CF9360}" destId="{0E42F150-F20D-465C-B0CD-B8BF9785B555}" srcOrd="0" destOrd="0" presId="urn:microsoft.com/office/officeart/2009/3/layout/HorizontalOrganizationChart"/>
    <dgm:cxn modelId="{CD02101F-A6AE-48A7-8746-EDD907D2A366}" type="presParOf" srcId="{35A153CA-1CAC-4A8D-BDF1-A44F13CF9360}" destId="{2562DAC2-D86F-49E0-B82A-3FB87D4F8F16}" srcOrd="1" destOrd="0" presId="urn:microsoft.com/office/officeart/2009/3/layout/HorizontalOrganizationChart"/>
    <dgm:cxn modelId="{A66E9515-A245-4B0A-8A7A-54CE8E03F153}" type="presParOf" srcId="{3611CF57-934A-4C46-944C-5E76D0C0E4D2}" destId="{E8FE9CFC-F761-4458-8982-A8D959955465}" srcOrd="1" destOrd="0" presId="urn:microsoft.com/office/officeart/2009/3/layout/HorizontalOrganizationChart"/>
    <dgm:cxn modelId="{9C0EE015-EBF4-440C-9D72-165652A09213}" type="presParOf" srcId="{E8FE9CFC-F761-4458-8982-A8D959955465}" destId="{2D9EE70B-B7B3-47CA-B804-2072A801EE78}" srcOrd="0" destOrd="0" presId="urn:microsoft.com/office/officeart/2009/3/layout/HorizontalOrganizationChart"/>
    <dgm:cxn modelId="{8FA4E34F-A560-414D-9CB3-944B0117657D}" type="presParOf" srcId="{E8FE9CFC-F761-4458-8982-A8D959955465}" destId="{701ADB2E-119E-478F-8AF4-E346E31A5F9C}" srcOrd="1" destOrd="0" presId="urn:microsoft.com/office/officeart/2009/3/layout/HorizontalOrganizationChart"/>
    <dgm:cxn modelId="{A496CABE-905D-43DA-9309-766640935BCF}" type="presParOf" srcId="{701ADB2E-119E-478F-8AF4-E346E31A5F9C}" destId="{F1AEF309-475C-43CE-A335-D7BC60BF43C7}" srcOrd="0" destOrd="0" presId="urn:microsoft.com/office/officeart/2009/3/layout/HorizontalOrganizationChart"/>
    <dgm:cxn modelId="{BD05EBD5-DBEA-4298-BE2A-0DE4CB4B87D7}" type="presParOf" srcId="{F1AEF309-475C-43CE-A335-D7BC60BF43C7}" destId="{6DC2EA30-4F86-4002-B00C-40564DF0F935}" srcOrd="0" destOrd="0" presId="urn:microsoft.com/office/officeart/2009/3/layout/HorizontalOrganizationChart"/>
    <dgm:cxn modelId="{E0AC0288-0770-4FB7-A98F-6C9D143FF826}" type="presParOf" srcId="{F1AEF309-475C-43CE-A335-D7BC60BF43C7}" destId="{B0E16CF7-552F-4D64-B9CD-11D597668965}" srcOrd="1" destOrd="0" presId="urn:microsoft.com/office/officeart/2009/3/layout/HorizontalOrganizationChart"/>
    <dgm:cxn modelId="{C525B257-A9FF-4199-8144-F6E9436E03E0}" type="presParOf" srcId="{701ADB2E-119E-478F-8AF4-E346E31A5F9C}" destId="{ADB79014-8507-4CE1-884D-5C400BAE8B98}" srcOrd="1" destOrd="0" presId="urn:microsoft.com/office/officeart/2009/3/layout/HorizontalOrganizationChart"/>
    <dgm:cxn modelId="{BF8DB873-F959-487E-8CE7-1D8FBF8EEBC6}" type="presParOf" srcId="{701ADB2E-119E-478F-8AF4-E346E31A5F9C}" destId="{D24FD6DD-076C-4F94-986F-AD84F8855A1B}" srcOrd="2" destOrd="0" presId="urn:microsoft.com/office/officeart/2009/3/layout/HorizontalOrganizationChart"/>
    <dgm:cxn modelId="{3DE96F46-CCA5-4C8B-81B0-EA1BEAE6B3C9}" type="presParOf" srcId="{E8FE9CFC-F761-4458-8982-A8D959955465}" destId="{00AEB839-B46F-4F0F-AB83-040E40469E6D}" srcOrd="2" destOrd="0" presId="urn:microsoft.com/office/officeart/2009/3/layout/HorizontalOrganizationChart"/>
    <dgm:cxn modelId="{40D22B97-1CFE-46EA-8815-9121CFEA8023}" type="presParOf" srcId="{E8FE9CFC-F761-4458-8982-A8D959955465}" destId="{EA167AFB-73FA-415B-946C-DDB18346FA67}" srcOrd="3" destOrd="0" presId="urn:microsoft.com/office/officeart/2009/3/layout/HorizontalOrganizationChart"/>
    <dgm:cxn modelId="{B418782D-8B8B-4583-8D96-4530B3969364}" type="presParOf" srcId="{EA167AFB-73FA-415B-946C-DDB18346FA67}" destId="{9B9B2346-6E8C-4541-9C74-2C81809ADDC9}" srcOrd="0" destOrd="0" presId="urn:microsoft.com/office/officeart/2009/3/layout/HorizontalOrganizationChart"/>
    <dgm:cxn modelId="{269BFEE6-488A-445E-B998-EAFDC1E96231}" type="presParOf" srcId="{9B9B2346-6E8C-4541-9C74-2C81809ADDC9}" destId="{973156F6-51C1-4E34-B521-9C6A6A1DB1F1}" srcOrd="0" destOrd="0" presId="urn:microsoft.com/office/officeart/2009/3/layout/HorizontalOrganizationChart"/>
    <dgm:cxn modelId="{04EB2B98-E734-4E88-B372-B50981A34531}" type="presParOf" srcId="{9B9B2346-6E8C-4541-9C74-2C81809ADDC9}" destId="{3C0E664E-6E20-4970-A529-7E3C79AC3D8F}" srcOrd="1" destOrd="0" presId="urn:microsoft.com/office/officeart/2009/3/layout/HorizontalOrganizationChart"/>
    <dgm:cxn modelId="{596D6D63-DA23-4190-822A-841498BF7543}" type="presParOf" srcId="{EA167AFB-73FA-415B-946C-DDB18346FA67}" destId="{4531A272-74F7-4F65-A650-888534CF939C}" srcOrd="1" destOrd="0" presId="urn:microsoft.com/office/officeart/2009/3/layout/HorizontalOrganizationChart"/>
    <dgm:cxn modelId="{84120D49-E49B-42C9-9D78-3B086D8E8086}" type="presParOf" srcId="{EA167AFB-73FA-415B-946C-DDB18346FA67}" destId="{A14AB091-C94E-44D7-84CF-41886B72CB2E}" srcOrd="2" destOrd="0" presId="urn:microsoft.com/office/officeart/2009/3/layout/HorizontalOrganizationChart"/>
    <dgm:cxn modelId="{C67B92CC-3640-4421-89FF-EA7C0CAF412E}" type="presParOf" srcId="{E8FE9CFC-F761-4458-8982-A8D959955465}" destId="{6C6A9BD7-6589-468E-9F70-BEC5782AC691}" srcOrd="4" destOrd="0" presId="urn:microsoft.com/office/officeart/2009/3/layout/HorizontalOrganizationChart"/>
    <dgm:cxn modelId="{57CAE66A-BDC8-4257-A2D3-EB4BAF83B524}" type="presParOf" srcId="{E8FE9CFC-F761-4458-8982-A8D959955465}" destId="{2DD4364E-77E8-4349-A7E4-32D5C467EED0}" srcOrd="5" destOrd="0" presId="urn:microsoft.com/office/officeart/2009/3/layout/HorizontalOrganizationChart"/>
    <dgm:cxn modelId="{E21717EF-D692-4942-B791-E9FE1EFF8A4E}" type="presParOf" srcId="{2DD4364E-77E8-4349-A7E4-32D5C467EED0}" destId="{D90D6BCA-B662-4B2C-AD70-87FA99BEF73B}" srcOrd="0" destOrd="0" presId="urn:microsoft.com/office/officeart/2009/3/layout/HorizontalOrganizationChart"/>
    <dgm:cxn modelId="{ECEBDE3E-D1E7-4F8F-9D5C-D91046A8D72D}" type="presParOf" srcId="{D90D6BCA-B662-4B2C-AD70-87FA99BEF73B}" destId="{3FD9DAAC-7EAF-4B85-9855-A5C878FB6F74}" srcOrd="0" destOrd="0" presId="urn:microsoft.com/office/officeart/2009/3/layout/HorizontalOrganizationChart"/>
    <dgm:cxn modelId="{8A11C3DB-554A-4409-899B-B32071481C29}" type="presParOf" srcId="{D90D6BCA-B662-4B2C-AD70-87FA99BEF73B}" destId="{9BADE19D-B427-4F6B-8813-5B8D0D3B9ED3}" srcOrd="1" destOrd="0" presId="urn:microsoft.com/office/officeart/2009/3/layout/HorizontalOrganizationChart"/>
    <dgm:cxn modelId="{03E8823B-25CE-401E-A7EE-43A52FB4D2C0}" type="presParOf" srcId="{2DD4364E-77E8-4349-A7E4-32D5C467EED0}" destId="{B141F05A-7B10-4816-9302-BEA6B1860AE5}" srcOrd="1" destOrd="0" presId="urn:microsoft.com/office/officeart/2009/3/layout/HorizontalOrganizationChart"/>
    <dgm:cxn modelId="{301BFCE0-A90C-48A2-8A60-0333FACCAC38}" type="presParOf" srcId="{2DD4364E-77E8-4349-A7E4-32D5C467EED0}" destId="{9B1B5EFC-056E-469B-92CE-578FF5C2CD96}" srcOrd="2" destOrd="0" presId="urn:microsoft.com/office/officeart/2009/3/layout/HorizontalOrganizationChart"/>
    <dgm:cxn modelId="{9991190B-36DF-42D3-9602-A678069D373E}" type="presParOf" srcId="{E8FE9CFC-F761-4458-8982-A8D959955465}" destId="{3D1EA900-F743-467D-816D-FCEEC361B098}" srcOrd="6" destOrd="0" presId="urn:microsoft.com/office/officeart/2009/3/layout/HorizontalOrganizationChart"/>
    <dgm:cxn modelId="{B8EC68BF-C50A-4895-BC2F-BC6A6AC2CB3A}" type="presParOf" srcId="{E8FE9CFC-F761-4458-8982-A8D959955465}" destId="{AE751437-B5CF-4F75-82D5-400A124BEFF9}" srcOrd="7" destOrd="0" presId="urn:microsoft.com/office/officeart/2009/3/layout/HorizontalOrganizationChart"/>
    <dgm:cxn modelId="{72EA52CF-AFEE-43C0-8D36-9FFE4B00629D}" type="presParOf" srcId="{AE751437-B5CF-4F75-82D5-400A124BEFF9}" destId="{BBE43B84-708E-4845-90BC-D907B0934EAC}" srcOrd="0" destOrd="0" presId="urn:microsoft.com/office/officeart/2009/3/layout/HorizontalOrganizationChart"/>
    <dgm:cxn modelId="{A7228650-C7A8-4D21-8B51-B6005302991A}" type="presParOf" srcId="{BBE43B84-708E-4845-90BC-D907B0934EAC}" destId="{4C3B7073-3AE0-4339-BFF9-4E52EBD77773}" srcOrd="0" destOrd="0" presId="urn:microsoft.com/office/officeart/2009/3/layout/HorizontalOrganizationChart"/>
    <dgm:cxn modelId="{70753310-8266-4D73-A392-041CB5775ACE}" type="presParOf" srcId="{BBE43B84-708E-4845-90BC-D907B0934EAC}" destId="{635429A0-4E75-4D26-8B1F-C71BDB7499CB}" srcOrd="1" destOrd="0" presId="urn:microsoft.com/office/officeart/2009/3/layout/HorizontalOrganizationChart"/>
    <dgm:cxn modelId="{AA24A252-D669-4AAD-975F-F583D0F962F8}" type="presParOf" srcId="{AE751437-B5CF-4F75-82D5-400A124BEFF9}" destId="{61653D46-EEB3-46C0-8C38-BB13A143E6CC}" srcOrd="1" destOrd="0" presId="urn:microsoft.com/office/officeart/2009/3/layout/HorizontalOrganizationChart"/>
    <dgm:cxn modelId="{112F5675-FA75-41A7-BCED-C2400C5076AE}" type="presParOf" srcId="{AE751437-B5CF-4F75-82D5-400A124BEFF9}" destId="{B273F04C-677D-4ED6-B0A4-AFA3C780A432}" srcOrd="2" destOrd="0" presId="urn:microsoft.com/office/officeart/2009/3/layout/HorizontalOrganizationChart"/>
    <dgm:cxn modelId="{D3A01815-F41B-4F84-BE75-AB05EE09F52E}" type="presParOf" srcId="{E8FE9CFC-F761-4458-8982-A8D959955465}" destId="{364FFEA1-CA27-4360-A1E0-C53072EBC91E}" srcOrd="8" destOrd="0" presId="urn:microsoft.com/office/officeart/2009/3/layout/HorizontalOrganizationChart"/>
    <dgm:cxn modelId="{C5070D8D-063B-4524-9161-7CC56459C9CF}" type="presParOf" srcId="{E8FE9CFC-F761-4458-8982-A8D959955465}" destId="{2C3A35EF-4238-4FCC-8AEC-D692504FF9F2}" srcOrd="9" destOrd="0" presId="urn:microsoft.com/office/officeart/2009/3/layout/HorizontalOrganizationChart"/>
    <dgm:cxn modelId="{431B9F01-BFB0-4063-8EFD-3970CFEF5066}" type="presParOf" srcId="{2C3A35EF-4238-4FCC-8AEC-D692504FF9F2}" destId="{B735331C-68C8-4D50-8E01-688E87B5CA57}" srcOrd="0" destOrd="0" presId="urn:microsoft.com/office/officeart/2009/3/layout/HorizontalOrganizationChart"/>
    <dgm:cxn modelId="{7E54255F-412D-4E05-A997-A809BF6ED3C0}" type="presParOf" srcId="{B735331C-68C8-4D50-8E01-688E87B5CA57}" destId="{D8BDED78-B867-430B-B0DE-A87E757E9ABB}" srcOrd="0" destOrd="0" presId="urn:microsoft.com/office/officeart/2009/3/layout/HorizontalOrganizationChart"/>
    <dgm:cxn modelId="{88FC8695-9212-47F8-A126-9F40F6842E16}" type="presParOf" srcId="{B735331C-68C8-4D50-8E01-688E87B5CA57}" destId="{1C0C881C-25DF-47A3-8C49-8F9ADEA6AB8A}" srcOrd="1" destOrd="0" presId="urn:microsoft.com/office/officeart/2009/3/layout/HorizontalOrganizationChart"/>
    <dgm:cxn modelId="{F7911597-7048-40BC-8FAE-EBA7E547D863}" type="presParOf" srcId="{2C3A35EF-4238-4FCC-8AEC-D692504FF9F2}" destId="{58B5DD24-F369-4014-860A-45E93453124A}" srcOrd="1" destOrd="0" presId="urn:microsoft.com/office/officeart/2009/3/layout/HorizontalOrganizationChart"/>
    <dgm:cxn modelId="{8DD5C3F2-E820-42A9-B174-52425F2202CF}" type="presParOf" srcId="{2C3A35EF-4238-4FCC-8AEC-D692504FF9F2}" destId="{8F3B8BAC-57C1-4718-86C8-4F13B9DB479D}" srcOrd="2" destOrd="0" presId="urn:microsoft.com/office/officeart/2009/3/layout/HorizontalOrganizationChart"/>
    <dgm:cxn modelId="{3B2F15AA-F559-43A9-9057-9568FD4D3C12}" type="presParOf" srcId="{3611CF57-934A-4C46-944C-5E76D0C0E4D2}" destId="{4A5CB622-55DF-4010-B954-D45A42276E7F}" srcOrd="2" destOrd="0" presId="urn:microsoft.com/office/officeart/2009/3/layout/HorizontalOrganizationChart"/>
    <dgm:cxn modelId="{D04AD8E1-5463-459F-9CD1-40DDFC5B532D}" type="presParOf" srcId="{5413AF00-1A7C-4340-817A-656897669C10}" destId="{9010FDA6-F6CC-44C3-92EB-0895D0EA9A85}"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FFEA1-CA27-4360-A1E0-C53072EBC91E}">
      <dsp:nvSpPr>
        <dsp:cNvPr id="0" name=""/>
        <dsp:cNvSpPr/>
      </dsp:nvSpPr>
      <dsp:spPr>
        <a:xfrm>
          <a:off x="4604881" y="3028271"/>
          <a:ext cx="418368" cy="1798986"/>
        </a:xfrm>
        <a:custGeom>
          <a:avLst/>
          <a:gdLst/>
          <a:ahLst/>
          <a:cxnLst/>
          <a:rect l="0" t="0" r="0" b="0"/>
          <a:pathLst>
            <a:path>
              <a:moveTo>
                <a:pt x="0" y="0"/>
              </a:moveTo>
              <a:lnTo>
                <a:pt x="209184" y="0"/>
              </a:lnTo>
              <a:lnTo>
                <a:pt x="209184" y="1798986"/>
              </a:lnTo>
              <a:lnTo>
                <a:pt x="418368" y="179898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1EA900-F743-467D-816D-FCEEC361B098}">
      <dsp:nvSpPr>
        <dsp:cNvPr id="0" name=""/>
        <dsp:cNvSpPr/>
      </dsp:nvSpPr>
      <dsp:spPr>
        <a:xfrm>
          <a:off x="4604881" y="3028271"/>
          <a:ext cx="418368" cy="899493"/>
        </a:xfrm>
        <a:custGeom>
          <a:avLst/>
          <a:gdLst/>
          <a:ahLst/>
          <a:cxnLst/>
          <a:rect l="0" t="0" r="0" b="0"/>
          <a:pathLst>
            <a:path>
              <a:moveTo>
                <a:pt x="0" y="0"/>
              </a:moveTo>
              <a:lnTo>
                <a:pt x="209184" y="0"/>
              </a:lnTo>
              <a:lnTo>
                <a:pt x="209184" y="899493"/>
              </a:lnTo>
              <a:lnTo>
                <a:pt x="418368" y="89949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6A9BD7-6589-468E-9F70-BEC5782AC691}">
      <dsp:nvSpPr>
        <dsp:cNvPr id="0" name=""/>
        <dsp:cNvSpPr/>
      </dsp:nvSpPr>
      <dsp:spPr>
        <a:xfrm>
          <a:off x="4604881" y="2982551"/>
          <a:ext cx="418368" cy="91440"/>
        </a:xfrm>
        <a:custGeom>
          <a:avLst/>
          <a:gdLst/>
          <a:ahLst/>
          <a:cxnLst/>
          <a:rect l="0" t="0" r="0" b="0"/>
          <a:pathLst>
            <a:path>
              <a:moveTo>
                <a:pt x="0" y="45720"/>
              </a:moveTo>
              <a:lnTo>
                <a:pt x="418368" y="4572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AEB839-B46F-4F0F-AB83-040E40469E6D}">
      <dsp:nvSpPr>
        <dsp:cNvPr id="0" name=""/>
        <dsp:cNvSpPr/>
      </dsp:nvSpPr>
      <dsp:spPr>
        <a:xfrm>
          <a:off x="4604881" y="2128777"/>
          <a:ext cx="418368" cy="899493"/>
        </a:xfrm>
        <a:custGeom>
          <a:avLst/>
          <a:gdLst/>
          <a:ahLst/>
          <a:cxnLst/>
          <a:rect l="0" t="0" r="0" b="0"/>
          <a:pathLst>
            <a:path>
              <a:moveTo>
                <a:pt x="0" y="899493"/>
              </a:moveTo>
              <a:lnTo>
                <a:pt x="209184" y="899493"/>
              </a:lnTo>
              <a:lnTo>
                <a:pt x="209184" y="0"/>
              </a:lnTo>
              <a:lnTo>
                <a:pt x="418368"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9EE70B-B7B3-47CA-B804-2072A801EE78}">
      <dsp:nvSpPr>
        <dsp:cNvPr id="0" name=""/>
        <dsp:cNvSpPr/>
      </dsp:nvSpPr>
      <dsp:spPr>
        <a:xfrm>
          <a:off x="4604881" y="1229284"/>
          <a:ext cx="418368" cy="1798986"/>
        </a:xfrm>
        <a:custGeom>
          <a:avLst/>
          <a:gdLst/>
          <a:ahLst/>
          <a:cxnLst/>
          <a:rect l="0" t="0" r="0" b="0"/>
          <a:pathLst>
            <a:path>
              <a:moveTo>
                <a:pt x="0" y="1798986"/>
              </a:moveTo>
              <a:lnTo>
                <a:pt x="209184" y="1798986"/>
              </a:lnTo>
              <a:lnTo>
                <a:pt x="209184" y="0"/>
              </a:lnTo>
              <a:lnTo>
                <a:pt x="418368"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9FABD2-800D-4C00-AABB-3C657412E383}">
      <dsp:nvSpPr>
        <dsp:cNvPr id="0" name=""/>
        <dsp:cNvSpPr/>
      </dsp:nvSpPr>
      <dsp:spPr>
        <a:xfrm>
          <a:off x="2094668" y="2982551"/>
          <a:ext cx="418368" cy="91440"/>
        </a:xfrm>
        <a:custGeom>
          <a:avLst/>
          <a:gdLst/>
          <a:ahLst/>
          <a:cxnLst/>
          <a:rect l="0" t="0" r="0" b="0"/>
          <a:pathLst>
            <a:path>
              <a:moveTo>
                <a:pt x="0" y="45720"/>
              </a:moveTo>
              <a:lnTo>
                <a:pt x="418368"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E18BD6-F1B5-40D4-9ED3-D0791ACD177D}">
      <dsp:nvSpPr>
        <dsp:cNvPr id="0" name=""/>
        <dsp:cNvSpPr/>
      </dsp:nvSpPr>
      <dsp:spPr>
        <a:xfrm>
          <a:off x="2094668" y="1229284"/>
          <a:ext cx="418368" cy="899493"/>
        </a:xfrm>
        <a:custGeom>
          <a:avLst/>
          <a:gdLst/>
          <a:ahLst/>
          <a:cxnLst/>
          <a:rect l="0" t="0" r="0" b="0"/>
          <a:pathLst>
            <a:path>
              <a:moveTo>
                <a:pt x="0" y="0"/>
              </a:moveTo>
              <a:lnTo>
                <a:pt x="209184" y="0"/>
              </a:lnTo>
              <a:lnTo>
                <a:pt x="209184" y="899493"/>
              </a:lnTo>
              <a:lnTo>
                <a:pt x="418368" y="89949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87FFEB-8CEB-40C1-9963-C90D80D1D375}">
      <dsp:nvSpPr>
        <dsp:cNvPr id="0" name=""/>
        <dsp:cNvSpPr/>
      </dsp:nvSpPr>
      <dsp:spPr>
        <a:xfrm>
          <a:off x="2094668" y="1183564"/>
          <a:ext cx="418368" cy="91440"/>
        </a:xfrm>
        <a:custGeom>
          <a:avLst/>
          <a:gdLst/>
          <a:ahLst/>
          <a:cxnLst/>
          <a:rect l="0" t="0" r="0" b="0"/>
          <a:pathLst>
            <a:path>
              <a:moveTo>
                <a:pt x="0" y="45720"/>
              </a:moveTo>
              <a:lnTo>
                <a:pt x="418368"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F8B9F8-29DD-47D4-AA01-A6B830F2DF65}">
      <dsp:nvSpPr>
        <dsp:cNvPr id="0" name=""/>
        <dsp:cNvSpPr/>
      </dsp:nvSpPr>
      <dsp:spPr>
        <a:xfrm>
          <a:off x="2094668" y="329791"/>
          <a:ext cx="418368" cy="899493"/>
        </a:xfrm>
        <a:custGeom>
          <a:avLst/>
          <a:gdLst/>
          <a:ahLst/>
          <a:cxnLst/>
          <a:rect l="0" t="0" r="0" b="0"/>
          <a:pathLst>
            <a:path>
              <a:moveTo>
                <a:pt x="0" y="899493"/>
              </a:moveTo>
              <a:lnTo>
                <a:pt x="209184" y="899493"/>
              </a:lnTo>
              <a:lnTo>
                <a:pt x="209184" y="0"/>
              </a:lnTo>
              <a:lnTo>
                <a:pt x="418368"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FBA788-D25D-4980-A563-24EE7D96E322}">
      <dsp:nvSpPr>
        <dsp:cNvPr id="0" name=""/>
        <dsp:cNvSpPr/>
      </dsp:nvSpPr>
      <dsp:spPr>
        <a:xfrm>
          <a:off x="2823" y="10785"/>
          <a:ext cx="2091844" cy="6380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Introduction</a:t>
          </a:r>
        </a:p>
      </dsp:txBody>
      <dsp:txXfrm>
        <a:off x="2823" y="10785"/>
        <a:ext cx="2091844" cy="638012"/>
      </dsp:txXfrm>
    </dsp:sp>
    <dsp:sp modelId="{D34087B5-D4B7-4C09-889F-5D16F9503DEE}">
      <dsp:nvSpPr>
        <dsp:cNvPr id="0" name=""/>
        <dsp:cNvSpPr/>
      </dsp:nvSpPr>
      <dsp:spPr>
        <a:xfrm>
          <a:off x="2823" y="910278"/>
          <a:ext cx="2091844" cy="6380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Production</a:t>
          </a:r>
        </a:p>
      </dsp:txBody>
      <dsp:txXfrm>
        <a:off x="2823" y="910278"/>
        <a:ext cx="2091844" cy="638012"/>
      </dsp:txXfrm>
    </dsp:sp>
    <dsp:sp modelId="{86B42E3C-9026-4948-947E-FCE529A6033A}">
      <dsp:nvSpPr>
        <dsp:cNvPr id="0" name=""/>
        <dsp:cNvSpPr/>
      </dsp:nvSpPr>
      <dsp:spPr>
        <a:xfrm>
          <a:off x="2513036" y="10785"/>
          <a:ext cx="2091844" cy="6380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Job Production</a:t>
          </a:r>
        </a:p>
      </dsp:txBody>
      <dsp:txXfrm>
        <a:off x="2513036" y="10785"/>
        <a:ext cx="2091844" cy="638012"/>
      </dsp:txXfrm>
    </dsp:sp>
    <dsp:sp modelId="{DE7B5E1C-A04E-486D-8680-566314363AC9}">
      <dsp:nvSpPr>
        <dsp:cNvPr id="0" name=""/>
        <dsp:cNvSpPr/>
      </dsp:nvSpPr>
      <dsp:spPr>
        <a:xfrm>
          <a:off x="2513036" y="910278"/>
          <a:ext cx="2091844" cy="6380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Batch Production</a:t>
          </a:r>
        </a:p>
      </dsp:txBody>
      <dsp:txXfrm>
        <a:off x="2513036" y="910278"/>
        <a:ext cx="2091844" cy="638012"/>
      </dsp:txXfrm>
    </dsp:sp>
    <dsp:sp modelId="{561CD2D3-0D30-49DA-924A-BC64A336385B}">
      <dsp:nvSpPr>
        <dsp:cNvPr id="0" name=""/>
        <dsp:cNvSpPr/>
      </dsp:nvSpPr>
      <dsp:spPr>
        <a:xfrm>
          <a:off x="2513036" y="1809771"/>
          <a:ext cx="2091844" cy="6380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Gill Sans Nova"/>
            </a:rPr>
            <a:t>Mass Production</a:t>
          </a:r>
          <a:endParaRPr lang="en-US" sz="1700" kern="1200" dirty="0"/>
        </a:p>
      </dsp:txBody>
      <dsp:txXfrm>
        <a:off x="2513036" y="1809771"/>
        <a:ext cx="2091844" cy="638012"/>
      </dsp:txXfrm>
    </dsp:sp>
    <dsp:sp modelId="{DFCFA189-D680-4110-9E36-ECEF98C5D583}">
      <dsp:nvSpPr>
        <dsp:cNvPr id="0" name=""/>
        <dsp:cNvSpPr/>
      </dsp:nvSpPr>
      <dsp:spPr>
        <a:xfrm>
          <a:off x="2823" y="2709264"/>
          <a:ext cx="2091844" cy="6380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Manufacturing </a:t>
          </a:r>
          <a:r>
            <a:rPr lang="en-US" sz="1700" kern="1200" dirty="0">
              <a:latin typeface="Gill Sans Nova"/>
            </a:rPr>
            <a:t>Processes</a:t>
          </a:r>
          <a:endParaRPr lang="en-US" sz="1700" kern="1200" dirty="0"/>
        </a:p>
      </dsp:txBody>
      <dsp:txXfrm>
        <a:off x="2823" y="2709264"/>
        <a:ext cx="2091844" cy="638012"/>
      </dsp:txXfrm>
    </dsp:sp>
    <dsp:sp modelId="{0E42F150-F20D-465C-B0CD-B8BF9785B555}">
      <dsp:nvSpPr>
        <dsp:cNvPr id="0" name=""/>
        <dsp:cNvSpPr/>
      </dsp:nvSpPr>
      <dsp:spPr>
        <a:xfrm>
          <a:off x="2513036" y="2709264"/>
          <a:ext cx="2091844" cy="6380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Classification Of Manufacturing Process</a:t>
          </a:r>
        </a:p>
      </dsp:txBody>
      <dsp:txXfrm>
        <a:off x="2513036" y="2709264"/>
        <a:ext cx="2091844" cy="638012"/>
      </dsp:txXfrm>
    </dsp:sp>
    <dsp:sp modelId="{6DC2EA30-4F86-4002-B00C-40564DF0F935}">
      <dsp:nvSpPr>
        <dsp:cNvPr id="0" name=""/>
        <dsp:cNvSpPr/>
      </dsp:nvSpPr>
      <dsp:spPr>
        <a:xfrm>
          <a:off x="5023249" y="910278"/>
          <a:ext cx="2091844" cy="6380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Primary Shaping Processes</a:t>
          </a:r>
        </a:p>
      </dsp:txBody>
      <dsp:txXfrm>
        <a:off x="5023249" y="910278"/>
        <a:ext cx="2091844" cy="638012"/>
      </dsp:txXfrm>
    </dsp:sp>
    <dsp:sp modelId="{973156F6-51C1-4E34-B521-9C6A6A1DB1F1}">
      <dsp:nvSpPr>
        <dsp:cNvPr id="0" name=""/>
        <dsp:cNvSpPr/>
      </dsp:nvSpPr>
      <dsp:spPr>
        <a:xfrm>
          <a:off x="5023249" y="1809771"/>
          <a:ext cx="2091844" cy="6380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Machining Processes</a:t>
          </a:r>
        </a:p>
      </dsp:txBody>
      <dsp:txXfrm>
        <a:off x="5023249" y="1809771"/>
        <a:ext cx="2091844" cy="638012"/>
      </dsp:txXfrm>
    </dsp:sp>
    <dsp:sp modelId="{3FD9DAAC-7EAF-4B85-9855-A5C878FB6F74}">
      <dsp:nvSpPr>
        <dsp:cNvPr id="0" name=""/>
        <dsp:cNvSpPr/>
      </dsp:nvSpPr>
      <dsp:spPr>
        <a:xfrm>
          <a:off x="5023249" y="2709264"/>
          <a:ext cx="2091844" cy="6380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Joining Processes</a:t>
          </a:r>
        </a:p>
      </dsp:txBody>
      <dsp:txXfrm>
        <a:off x="5023249" y="2709264"/>
        <a:ext cx="2091844" cy="638012"/>
      </dsp:txXfrm>
    </dsp:sp>
    <dsp:sp modelId="{4C3B7073-3AE0-4339-BFF9-4E52EBD77773}">
      <dsp:nvSpPr>
        <dsp:cNvPr id="0" name=""/>
        <dsp:cNvSpPr/>
      </dsp:nvSpPr>
      <dsp:spPr>
        <a:xfrm>
          <a:off x="5023249" y="3608757"/>
          <a:ext cx="2091844" cy="6380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Surface Finishing Processes</a:t>
          </a:r>
        </a:p>
      </dsp:txBody>
      <dsp:txXfrm>
        <a:off x="5023249" y="3608757"/>
        <a:ext cx="2091844" cy="638012"/>
      </dsp:txXfrm>
    </dsp:sp>
    <dsp:sp modelId="{D8BDED78-B867-430B-B0DE-A87E757E9ABB}">
      <dsp:nvSpPr>
        <dsp:cNvPr id="0" name=""/>
        <dsp:cNvSpPr/>
      </dsp:nvSpPr>
      <dsp:spPr>
        <a:xfrm>
          <a:off x="5023249" y="4508250"/>
          <a:ext cx="2091844" cy="6380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Processes Effecting Change In Properties</a:t>
          </a:r>
        </a:p>
      </dsp:txBody>
      <dsp:txXfrm>
        <a:off x="5023249" y="4508250"/>
        <a:ext cx="2091844" cy="63801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9/26/2023</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2212875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9/26/2023</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23004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9/26/2023</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68640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9/26/2023</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895836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9/26/2023</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658753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9/26/2023</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881641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9/26/2023</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121385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9/26/2023</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171453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9/26/2023</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566477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9/26/2023</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671098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9/26/2023</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34542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9/26/2023</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2432556"/>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a:extLst>
              <a:ext uri="{FF2B5EF4-FFF2-40B4-BE49-F238E27FC236}">
                <a16:creationId xmlns:a16="http://schemas.microsoft.com/office/drawing/2014/main" id="{42E15B6B-00EB-90D3-669A-853BC0B393B9}"/>
              </a:ext>
            </a:extLst>
          </p:cNvPr>
          <p:cNvPicPr>
            <a:picLocks noChangeAspect="1"/>
          </p:cNvPicPr>
          <p:nvPr/>
        </p:nvPicPr>
        <p:blipFill rotWithShape="1">
          <a:blip r:embed="rId2">
            <a:alphaModFix amt="40000"/>
          </a:blip>
          <a:srcRect t="423" r="6" b="14353"/>
          <a:stretch/>
        </p:blipFill>
        <p:spPr>
          <a:xfrm>
            <a:off x="1525" y="1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ctrTitle"/>
          </p:nvPr>
        </p:nvSpPr>
        <p:spPr>
          <a:xfrm>
            <a:off x="2562606" y="1777039"/>
            <a:ext cx="7063739" cy="2387600"/>
          </a:xfrm>
        </p:spPr>
        <p:txBody>
          <a:bodyPr>
            <a:normAutofit/>
          </a:bodyPr>
          <a:lstStyle/>
          <a:p>
            <a:r>
              <a:rPr lang="en-US" dirty="0">
                <a:solidFill>
                  <a:srgbClr val="FFFFFF"/>
                </a:solidFill>
                <a:latin typeface="Gill Sans Nova"/>
                <a:ea typeface="Calibri Light"/>
                <a:cs typeface="Calibri Light"/>
              </a:rPr>
              <a:t>Introduction </a:t>
            </a:r>
            <a:br>
              <a:rPr lang="en-US" dirty="0">
                <a:ea typeface="Calibri Light"/>
                <a:cs typeface="Calibri Light"/>
              </a:rPr>
            </a:br>
            <a:r>
              <a:rPr lang="en-US" dirty="0">
                <a:solidFill>
                  <a:srgbClr val="FFFFFF"/>
                </a:solidFill>
                <a:latin typeface="Gill Sans Nova"/>
                <a:ea typeface="Calibri Light"/>
                <a:cs typeface="Calibri Light"/>
              </a:rPr>
              <a:t>To </a:t>
            </a:r>
            <a:br>
              <a:rPr lang="en-US" dirty="0">
                <a:ea typeface="Calibri Light"/>
                <a:cs typeface="Calibri Light"/>
              </a:rPr>
            </a:br>
            <a:r>
              <a:rPr lang="en-US" dirty="0">
                <a:solidFill>
                  <a:srgbClr val="FFFFFF"/>
                </a:solidFill>
                <a:latin typeface="Gill Sans Nova"/>
                <a:ea typeface="Calibri Light"/>
                <a:cs typeface="Calibri Light"/>
              </a:rPr>
              <a:t>Workshop Technology</a:t>
            </a:r>
            <a:endParaRPr lang="en-US" dirty="0">
              <a:solidFill>
                <a:srgbClr val="FFFFFF"/>
              </a:solidFill>
              <a:latin typeface="Gill Sans Nova"/>
              <a:cs typeface="Angsana New"/>
            </a:endParaRPr>
          </a:p>
        </p:txBody>
      </p:sp>
      <p:sp>
        <p:nvSpPr>
          <p:cNvPr id="3" name="Subtitle 2"/>
          <p:cNvSpPr>
            <a:spLocks noGrp="1"/>
          </p:cNvSpPr>
          <p:nvPr>
            <p:ph type="subTitle" idx="1"/>
          </p:nvPr>
        </p:nvSpPr>
        <p:spPr>
          <a:xfrm>
            <a:off x="8218578" y="6016825"/>
            <a:ext cx="3736697" cy="518129"/>
          </a:xfrm>
        </p:spPr>
        <p:txBody>
          <a:bodyPr vert="horz" lIns="91440" tIns="45720" rIns="91440" bIns="45720" rtlCol="0" anchor="t">
            <a:normAutofit/>
          </a:bodyPr>
          <a:lstStyle/>
          <a:p>
            <a:r>
              <a:rPr lang="en-US" dirty="0">
                <a:solidFill>
                  <a:srgbClr val="FFFFFF"/>
                </a:solidFill>
                <a:ea typeface="Calibri"/>
                <a:cs typeface="Calibri"/>
              </a:rPr>
              <a:t>Efforts By:- Aman Kushwaha</a:t>
            </a:r>
            <a:endParaRPr lang="en-US" dirty="0">
              <a:solidFill>
                <a:srgbClr val="FFFFFF"/>
              </a:solidFill>
            </a:endParaRPr>
          </a:p>
        </p:txBody>
      </p:sp>
      <p:sp>
        <p:nvSpPr>
          <p:cNvPr id="5" name="TextBox 4">
            <a:extLst>
              <a:ext uri="{FF2B5EF4-FFF2-40B4-BE49-F238E27FC236}">
                <a16:creationId xmlns:a16="http://schemas.microsoft.com/office/drawing/2014/main" id="{6CBE07EE-F517-8BE5-4B36-51F6DDC6076A}"/>
              </a:ext>
            </a:extLst>
          </p:cNvPr>
          <p:cNvSpPr txBox="1"/>
          <p:nvPr/>
        </p:nvSpPr>
        <p:spPr>
          <a:xfrm>
            <a:off x="160985" y="236112"/>
            <a:ext cx="432515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ea typeface="Calibri"/>
                <a:cs typeface="Calibri"/>
              </a:rPr>
              <a:t>Department: </a:t>
            </a:r>
            <a:r>
              <a:rPr lang="en-US" sz="2000" err="1">
                <a:solidFill>
                  <a:schemeClr val="bg1"/>
                </a:solidFill>
                <a:ea typeface="Calibri"/>
                <a:cs typeface="Calibri"/>
              </a:rPr>
              <a:t>B.Tech</a:t>
            </a:r>
            <a:r>
              <a:rPr lang="en-US" sz="2000" dirty="0">
                <a:solidFill>
                  <a:schemeClr val="bg1"/>
                </a:solidFill>
                <a:ea typeface="Calibri"/>
                <a:cs typeface="Calibri"/>
              </a:rPr>
              <a:t> CSE (Data Science)</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D47D7CD-06A5-4710-B816-F23F56C52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058D9C7-7C50-4582-9A60-0569A536A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95105808-B37D-C140-8FAE-641A00901828}"/>
              </a:ext>
            </a:extLst>
          </p:cNvPr>
          <p:cNvSpPr>
            <a:spLocks noGrp="1"/>
          </p:cNvSpPr>
          <p:nvPr>
            <p:ph type="title"/>
          </p:nvPr>
        </p:nvSpPr>
        <p:spPr>
          <a:xfrm>
            <a:off x="497093" y="228151"/>
            <a:ext cx="4606280" cy="1261229"/>
          </a:xfrm>
        </p:spPr>
        <p:txBody>
          <a:bodyPr anchor="b">
            <a:normAutofit fontScale="90000"/>
          </a:bodyPr>
          <a:lstStyle/>
          <a:p>
            <a:r>
              <a:rPr lang="en-US" sz="4400"/>
              <a:t>Primary Shaping Processes</a:t>
            </a:r>
          </a:p>
        </p:txBody>
      </p:sp>
      <p:sp>
        <p:nvSpPr>
          <p:cNvPr id="3" name="Content Placeholder 2">
            <a:extLst>
              <a:ext uri="{FF2B5EF4-FFF2-40B4-BE49-F238E27FC236}">
                <a16:creationId xmlns:a16="http://schemas.microsoft.com/office/drawing/2014/main" id="{59D715C0-526D-C33F-3896-5FF119AEB45C}"/>
              </a:ext>
            </a:extLst>
          </p:cNvPr>
          <p:cNvSpPr>
            <a:spLocks noGrp="1"/>
          </p:cNvSpPr>
          <p:nvPr>
            <p:ph idx="1"/>
          </p:nvPr>
        </p:nvSpPr>
        <p:spPr>
          <a:xfrm>
            <a:off x="497093" y="1490383"/>
            <a:ext cx="5413103" cy="5190843"/>
          </a:xfrm>
        </p:spPr>
        <p:txBody>
          <a:bodyPr vert="horz" lIns="91440" tIns="45720" rIns="91440" bIns="45720" rtlCol="0" anchor="t">
            <a:noAutofit/>
          </a:bodyPr>
          <a:lstStyle/>
          <a:p>
            <a:pPr>
              <a:buFont typeface="Wingdings" panose="020B0604020202020204" pitchFamily="34" charset="0"/>
              <a:buChar char="Ø"/>
            </a:pPr>
            <a:r>
              <a:rPr lang="en-US" sz="1800" dirty="0">
                <a:ea typeface="+mn-lt"/>
                <a:cs typeface="+mn-lt"/>
              </a:rPr>
              <a:t>Ingots purchased from the market often require re-melting in a cupola or foundry furnace. The molten metal is then poured into molds to create castings. Alternatively, ingots can be transformed into usable forms through processes like forging or primary shaping.</a:t>
            </a:r>
            <a:endParaRPr lang="en-US" sz="1800" dirty="0">
              <a:ea typeface="Calibri"/>
              <a:cs typeface="Calibri"/>
            </a:endParaRPr>
          </a:p>
          <a:p>
            <a:pPr>
              <a:buClr>
                <a:srgbClr val="487D64"/>
              </a:buClr>
              <a:buFont typeface="Wingdings" panose="020B0604020202020204" pitchFamily="34" charset="0"/>
              <a:buChar char="Ø"/>
            </a:pPr>
            <a:r>
              <a:rPr lang="en-US" sz="1800" dirty="0">
                <a:ea typeface="Calibri"/>
                <a:cs typeface="Calibri"/>
              </a:rPr>
              <a:t>Shaping process include:- </a:t>
            </a:r>
          </a:p>
          <a:p>
            <a:pPr lvl="1">
              <a:buFont typeface="Wingdings" panose="020B0604020202020204" pitchFamily="34" charset="0"/>
              <a:buChar char="Ø"/>
            </a:pPr>
            <a:r>
              <a:rPr lang="en-US" dirty="0">
                <a:ea typeface="Calibri"/>
                <a:cs typeface="Calibri"/>
              </a:rPr>
              <a:t>Casting:- </a:t>
            </a:r>
            <a:r>
              <a:rPr lang="en-US" dirty="0">
                <a:ea typeface="+mn-lt"/>
                <a:cs typeface="+mn-lt"/>
              </a:rPr>
              <a:t>Casting is the creation of objects by pouring molten metal into molds, including die-casting, to achieve desired shapes and sizes.</a:t>
            </a:r>
          </a:p>
          <a:p>
            <a:pPr lvl="1">
              <a:buFont typeface="Wingdings" panose="020B0604020202020204" pitchFamily="34" charset="0"/>
              <a:buChar char="Ø"/>
            </a:pPr>
            <a:r>
              <a:rPr lang="en-US" dirty="0">
                <a:ea typeface="Calibri"/>
                <a:cs typeface="Calibri"/>
              </a:rPr>
              <a:t>Forging:- </a:t>
            </a:r>
            <a:r>
              <a:rPr lang="en-US" dirty="0">
                <a:ea typeface="+mn-lt"/>
                <a:cs typeface="+mn-lt"/>
              </a:rPr>
              <a:t>Forging is a metal shaping process involving plastic deformation at high temperatures through steady blows or pressure to achieve desired shapes.</a:t>
            </a:r>
          </a:p>
          <a:p>
            <a:pPr lvl="1">
              <a:buFont typeface="Wingdings" panose="020B0604020202020204" pitchFamily="34" charset="0"/>
              <a:buChar char="Ø"/>
            </a:pPr>
            <a:r>
              <a:rPr lang="en-US" dirty="0">
                <a:ea typeface="Calibri"/>
                <a:cs typeface="Calibri"/>
              </a:rPr>
              <a:t>Smithy:- </a:t>
            </a:r>
            <a:r>
              <a:rPr lang="en-US" dirty="0">
                <a:ea typeface="+mn-lt"/>
                <a:cs typeface="+mn-lt"/>
              </a:rPr>
              <a:t>Smithing is manual labor involving heating raw materials in an apex furnace to craft small objects through material conversion.</a:t>
            </a:r>
            <a:endParaRPr lang="en-US" dirty="0">
              <a:ea typeface="Calibri"/>
              <a:cs typeface="Calibri"/>
            </a:endParaRPr>
          </a:p>
          <a:p>
            <a:pPr lvl="1">
              <a:buClr>
                <a:srgbClr val="487D64"/>
              </a:buClr>
              <a:buFont typeface="Wingdings" panose="020B0604020202020204" pitchFamily="34" charset="0"/>
              <a:buChar char="Ø"/>
            </a:pPr>
            <a:r>
              <a:rPr lang="en-US" dirty="0">
                <a:ea typeface="Calibri"/>
                <a:cs typeface="Calibri"/>
              </a:rPr>
              <a:t>Etc....</a:t>
            </a:r>
          </a:p>
          <a:p>
            <a:pPr>
              <a:buClr>
                <a:srgbClr val="487D64"/>
              </a:buClr>
              <a:buFont typeface="Wingdings" panose="020B0604020202020204" pitchFamily="34" charset="0"/>
              <a:buChar char="Ø"/>
            </a:pPr>
            <a:endParaRPr lang="en-US" sz="1800" dirty="0">
              <a:ea typeface="Calibri"/>
              <a:cs typeface="Calibri"/>
            </a:endParaRPr>
          </a:p>
          <a:p>
            <a:pPr lvl="1">
              <a:buClr>
                <a:srgbClr val="487D64"/>
              </a:buClr>
              <a:buFont typeface="Wingdings" panose="020B0604020202020204" pitchFamily="34" charset="0"/>
              <a:buChar char="Ø"/>
            </a:pPr>
            <a:endParaRPr lang="en-US" dirty="0">
              <a:ea typeface="Calibri"/>
              <a:cs typeface="Calibri"/>
            </a:endParaRPr>
          </a:p>
          <a:p>
            <a:pPr>
              <a:buClr>
                <a:srgbClr val="487D64"/>
              </a:buClr>
              <a:buFont typeface="Wingdings" panose="020B0604020202020204" pitchFamily="34" charset="0"/>
              <a:buChar char="Ø"/>
            </a:pPr>
            <a:endParaRPr lang="en-US" sz="1800" dirty="0">
              <a:ea typeface="Calibri"/>
              <a:cs typeface="Calibri"/>
            </a:endParaRPr>
          </a:p>
        </p:txBody>
      </p:sp>
      <p:grpSp>
        <p:nvGrpSpPr>
          <p:cNvPr id="30" name="decorative circles">
            <a:extLst>
              <a:ext uri="{FF2B5EF4-FFF2-40B4-BE49-F238E27FC236}">
                <a16:creationId xmlns:a16="http://schemas.microsoft.com/office/drawing/2014/main" id="{A5A42520-81F5-4CA6-A7DA-9CD71733AB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31" name="Oval 30">
              <a:extLst>
                <a:ext uri="{FF2B5EF4-FFF2-40B4-BE49-F238E27FC236}">
                  <a16:creationId xmlns:a16="http://schemas.microsoft.com/office/drawing/2014/main" id="{BDB3C8F9-1E7D-4D3B-A4BF-F97576E5C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B80C13D-6AE8-4D68-9A8B-49B796A67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340680A-5931-4B24-ADEB-7656B70FBB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EAF5EEB-C2D5-4D5F-8BF0-0E7961A22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C482DF8-0B0D-4F32-8416-496960050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CNC lathe processing">
            <a:extLst>
              <a:ext uri="{FF2B5EF4-FFF2-40B4-BE49-F238E27FC236}">
                <a16:creationId xmlns:a16="http://schemas.microsoft.com/office/drawing/2014/main" id="{353FA4B1-6CEE-D8CF-FB04-48123E355E4B}"/>
              </a:ext>
            </a:extLst>
          </p:cNvPr>
          <p:cNvPicPr>
            <a:picLocks noChangeAspect="1"/>
          </p:cNvPicPr>
          <p:nvPr/>
        </p:nvPicPr>
        <p:blipFill rotWithShape="1">
          <a:blip r:embed="rId2"/>
          <a:srcRect l="16185" r="16191"/>
          <a:stretch/>
        </p:blipFill>
        <p:spPr>
          <a:xfrm>
            <a:off x="6475068" y="1214970"/>
            <a:ext cx="5716932" cy="5643030"/>
          </a:xfrm>
          <a:custGeom>
            <a:avLst/>
            <a:gdLst/>
            <a:ahLst/>
            <a:cxnLst/>
            <a:rect l="l" t="t" r="r" b="b"/>
            <a:pathLst>
              <a:path w="5716932" h="5643030">
                <a:moveTo>
                  <a:pt x="3371933" y="0"/>
                </a:moveTo>
                <a:cubicBezTo>
                  <a:pt x="4186675" y="0"/>
                  <a:pt x="4933927" y="288960"/>
                  <a:pt x="5516795" y="769986"/>
                </a:cubicBezTo>
                <a:lnTo>
                  <a:pt x="5716932" y="951882"/>
                </a:lnTo>
                <a:lnTo>
                  <a:pt x="5716932" y="5643030"/>
                </a:lnTo>
                <a:lnTo>
                  <a:pt x="884716" y="5643030"/>
                </a:lnTo>
                <a:lnTo>
                  <a:pt x="769986" y="5516796"/>
                </a:lnTo>
                <a:cubicBezTo>
                  <a:pt x="288960" y="4933927"/>
                  <a:pt x="0" y="4186675"/>
                  <a:pt x="0" y="3371933"/>
                </a:cubicBezTo>
                <a:cubicBezTo>
                  <a:pt x="0" y="1509666"/>
                  <a:pt x="1509666" y="0"/>
                  <a:pt x="3371933" y="0"/>
                </a:cubicBezTo>
                <a:close/>
              </a:path>
            </a:pathLst>
          </a:custGeom>
        </p:spPr>
      </p:pic>
    </p:spTree>
    <p:extLst>
      <p:ext uri="{BB962C8B-B14F-4D97-AF65-F5344CB8AC3E}">
        <p14:creationId xmlns:p14="http://schemas.microsoft.com/office/powerpoint/2010/main" val="1340410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596E531-7430-4087-BC87-6EBBD9F5B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761DBE9-7FE6-4545-A3E3-3CB13BEFB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95105808-B37D-C140-8FAE-641A00901828}"/>
              </a:ext>
            </a:extLst>
          </p:cNvPr>
          <p:cNvSpPr>
            <a:spLocks noGrp="1"/>
          </p:cNvSpPr>
          <p:nvPr>
            <p:ph type="title"/>
          </p:nvPr>
        </p:nvSpPr>
        <p:spPr>
          <a:xfrm>
            <a:off x="620358" y="362622"/>
            <a:ext cx="4860026" cy="824200"/>
          </a:xfrm>
        </p:spPr>
        <p:txBody>
          <a:bodyPr anchor="b">
            <a:normAutofit/>
          </a:bodyPr>
          <a:lstStyle/>
          <a:p>
            <a:r>
              <a:rPr lang="en-US" sz="4400"/>
              <a:t>Machining Processes</a:t>
            </a:r>
          </a:p>
        </p:txBody>
      </p:sp>
      <p:sp>
        <p:nvSpPr>
          <p:cNvPr id="3" name="Content Placeholder 2">
            <a:extLst>
              <a:ext uri="{FF2B5EF4-FFF2-40B4-BE49-F238E27FC236}">
                <a16:creationId xmlns:a16="http://schemas.microsoft.com/office/drawing/2014/main" id="{59D715C0-526D-C33F-3896-5FF119AEB45C}"/>
              </a:ext>
            </a:extLst>
          </p:cNvPr>
          <p:cNvSpPr>
            <a:spLocks noGrp="1"/>
          </p:cNvSpPr>
          <p:nvPr>
            <p:ph idx="1"/>
          </p:nvPr>
        </p:nvSpPr>
        <p:spPr>
          <a:xfrm>
            <a:off x="777240" y="1467970"/>
            <a:ext cx="6765026" cy="4708992"/>
          </a:xfrm>
        </p:spPr>
        <p:txBody>
          <a:bodyPr vert="horz" lIns="91440" tIns="45720" rIns="91440" bIns="45720" rtlCol="0" anchor="t">
            <a:normAutofit/>
          </a:bodyPr>
          <a:lstStyle/>
          <a:p>
            <a:pPr>
              <a:buFont typeface="Wingdings" panose="020B0604020202020204" pitchFamily="34" charset="0"/>
              <a:buChar char="v"/>
            </a:pPr>
            <a:r>
              <a:rPr lang="en-US" sz="2100" dirty="0">
                <a:ea typeface="+mn-lt"/>
                <a:cs typeface="+mn-lt"/>
              </a:rPr>
              <a:t>Machine tools, including lathes, mills, and grinders, perform machining operations to create intricate shapes and profiles for diverse applications.</a:t>
            </a:r>
          </a:p>
          <a:p>
            <a:pPr>
              <a:buClr>
                <a:srgbClr val="487D64"/>
              </a:buClr>
              <a:buFont typeface="Wingdings" panose="020B0604020202020204" pitchFamily="34" charset="0"/>
              <a:buChar char="v"/>
            </a:pPr>
            <a:r>
              <a:rPr lang="en-US" sz="2100" dirty="0">
                <a:ea typeface="Calibri"/>
                <a:cs typeface="Calibri"/>
              </a:rPr>
              <a:t>Machining Operations:-</a:t>
            </a:r>
          </a:p>
          <a:p>
            <a:pPr lvl="1">
              <a:buClr>
                <a:srgbClr val="487D64"/>
              </a:buClr>
            </a:pPr>
            <a:r>
              <a:rPr lang="en-US" sz="2100" dirty="0">
                <a:ea typeface="Calibri"/>
                <a:cs typeface="Calibri"/>
              </a:rPr>
              <a:t>Shaping:- </a:t>
            </a:r>
            <a:r>
              <a:rPr lang="en-US" sz="2100" dirty="0">
                <a:ea typeface="+mn-lt"/>
                <a:cs typeface="+mn-lt"/>
              </a:rPr>
              <a:t>Shaping uses a shaper to create flat surfaces in various planes (horizontal, vertical, or angular) through a machining process.</a:t>
            </a:r>
          </a:p>
          <a:p>
            <a:pPr lvl="1">
              <a:buClr>
                <a:srgbClr val="487D64"/>
              </a:buClr>
            </a:pPr>
            <a:r>
              <a:rPr lang="en-US" sz="2100" dirty="0">
                <a:ea typeface="+mn-lt"/>
                <a:cs typeface="+mn-lt"/>
              </a:rPr>
              <a:t>Turning:- Turning is the process of reducing the diameter of the cylindrical workpieces by using lathe machine tool.</a:t>
            </a:r>
          </a:p>
          <a:p>
            <a:pPr lvl="1">
              <a:buClr>
                <a:srgbClr val="487D64"/>
              </a:buClr>
            </a:pPr>
            <a:r>
              <a:rPr lang="en-US" sz="2100" dirty="0">
                <a:ea typeface="Calibri"/>
                <a:cs typeface="Calibri"/>
              </a:rPr>
              <a:t>Drilling:- Process to produce holes.</a:t>
            </a:r>
          </a:p>
          <a:p>
            <a:pPr lvl="1">
              <a:buClr>
                <a:srgbClr val="487D64"/>
              </a:buClr>
            </a:pPr>
            <a:r>
              <a:rPr lang="en-US" sz="2100" dirty="0">
                <a:ea typeface="Calibri"/>
                <a:cs typeface="Calibri"/>
              </a:rPr>
              <a:t>Etc...</a:t>
            </a:r>
          </a:p>
        </p:txBody>
      </p:sp>
      <p:grpSp>
        <p:nvGrpSpPr>
          <p:cNvPr id="30" name="decorative circles">
            <a:extLst>
              <a:ext uri="{FF2B5EF4-FFF2-40B4-BE49-F238E27FC236}">
                <a16:creationId xmlns:a16="http://schemas.microsoft.com/office/drawing/2014/main" id="{090D15CC-A235-4941-B59D-649F70CD1B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37008" y="433142"/>
            <a:ext cx="1122760" cy="6178301"/>
            <a:chOff x="8437008" y="433142"/>
            <a:chExt cx="1122760" cy="6178301"/>
          </a:xfrm>
        </p:grpSpPr>
        <p:sp>
          <p:nvSpPr>
            <p:cNvPr id="31" name="Oval 30">
              <a:extLst>
                <a:ext uri="{FF2B5EF4-FFF2-40B4-BE49-F238E27FC236}">
                  <a16:creationId xmlns:a16="http://schemas.microsoft.com/office/drawing/2014/main" id="{787532C7-1215-4178-A923-EF573EC9B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75160" y="82517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0FD62D6-D98A-489D-A5FC-24518D6F9A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28229" y="433142"/>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617A8E1-0887-4BEB-AF88-4C490056D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37008" y="5719481"/>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5DF5A22-9D25-46A9-8FC0-ED95CF464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93327" y="6145002"/>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CD8CCD3-5B43-4E89-B609-74BE058F74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96963" y="5817067"/>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CNC lathe processing">
            <a:extLst>
              <a:ext uri="{FF2B5EF4-FFF2-40B4-BE49-F238E27FC236}">
                <a16:creationId xmlns:a16="http://schemas.microsoft.com/office/drawing/2014/main" id="{9D0965C3-9853-3F86-F561-FC0DC4D11F28}"/>
              </a:ext>
            </a:extLst>
          </p:cNvPr>
          <p:cNvPicPr>
            <a:picLocks noChangeAspect="1"/>
          </p:cNvPicPr>
          <p:nvPr/>
        </p:nvPicPr>
        <p:blipFill rotWithShape="1">
          <a:blip r:embed="rId2"/>
          <a:srcRect l="49177" r="10956" b="2"/>
          <a:stretch/>
        </p:blipFill>
        <p:spPr>
          <a:xfrm>
            <a:off x="8608738" y="357441"/>
            <a:ext cx="3580214" cy="5994304"/>
          </a:xfrm>
          <a:custGeom>
            <a:avLst/>
            <a:gdLst/>
            <a:ahLst/>
            <a:cxnLst/>
            <a:rect l="l" t="t" r="r" b="b"/>
            <a:pathLst>
              <a:path w="3735324" h="6254002">
                <a:moveTo>
                  <a:pt x="3127001" y="0"/>
                </a:moveTo>
                <a:cubicBezTo>
                  <a:pt x="3288907" y="0"/>
                  <a:pt x="3447939" y="12305"/>
                  <a:pt x="3603212" y="36030"/>
                </a:cubicBezTo>
                <a:lnTo>
                  <a:pt x="3735324" y="59623"/>
                </a:lnTo>
                <a:lnTo>
                  <a:pt x="3735324" y="6194380"/>
                </a:lnTo>
                <a:lnTo>
                  <a:pt x="3603212" y="6217972"/>
                </a:lnTo>
                <a:cubicBezTo>
                  <a:pt x="3447939" y="6241698"/>
                  <a:pt x="3288907" y="6254002"/>
                  <a:pt x="3127001" y="6254002"/>
                </a:cubicBezTo>
                <a:cubicBezTo>
                  <a:pt x="1400006" y="6254002"/>
                  <a:pt x="0" y="4853996"/>
                  <a:pt x="0" y="3127001"/>
                </a:cubicBezTo>
                <a:cubicBezTo>
                  <a:pt x="0" y="1400006"/>
                  <a:pt x="1400006" y="0"/>
                  <a:pt x="3127001" y="0"/>
                </a:cubicBezTo>
                <a:close/>
              </a:path>
            </a:pathLst>
          </a:custGeom>
        </p:spPr>
      </p:pic>
    </p:spTree>
    <p:extLst>
      <p:ext uri="{BB962C8B-B14F-4D97-AF65-F5344CB8AC3E}">
        <p14:creationId xmlns:p14="http://schemas.microsoft.com/office/powerpoint/2010/main" val="1164665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D47D7CD-06A5-4710-B816-F23F56C52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058D9C7-7C50-4582-9A60-0569A536A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987A962E-6F05-187B-B41C-8FCB6E0A1079}"/>
              </a:ext>
            </a:extLst>
          </p:cNvPr>
          <p:cNvSpPr>
            <a:spLocks noGrp="1"/>
          </p:cNvSpPr>
          <p:nvPr>
            <p:ph type="title"/>
          </p:nvPr>
        </p:nvSpPr>
        <p:spPr>
          <a:xfrm>
            <a:off x="777240" y="373827"/>
            <a:ext cx="4606280" cy="768171"/>
          </a:xfrm>
        </p:spPr>
        <p:txBody>
          <a:bodyPr anchor="b">
            <a:normAutofit/>
          </a:bodyPr>
          <a:lstStyle/>
          <a:p>
            <a:r>
              <a:rPr lang="en-US" sz="4400"/>
              <a:t>Joining Processes</a:t>
            </a:r>
          </a:p>
        </p:txBody>
      </p:sp>
      <p:sp>
        <p:nvSpPr>
          <p:cNvPr id="3" name="Content Placeholder 2">
            <a:extLst>
              <a:ext uri="{FF2B5EF4-FFF2-40B4-BE49-F238E27FC236}">
                <a16:creationId xmlns:a16="http://schemas.microsoft.com/office/drawing/2014/main" id="{6C8B7C39-327B-7D97-00EA-97ACD0CF7AB2}"/>
              </a:ext>
            </a:extLst>
          </p:cNvPr>
          <p:cNvSpPr>
            <a:spLocks noGrp="1"/>
          </p:cNvSpPr>
          <p:nvPr>
            <p:ph idx="1"/>
          </p:nvPr>
        </p:nvSpPr>
        <p:spPr>
          <a:xfrm>
            <a:off x="777240" y="1456764"/>
            <a:ext cx="4931250" cy="4720198"/>
          </a:xfrm>
        </p:spPr>
        <p:txBody>
          <a:bodyPr vert="horz" lIns="91440" tIns="45720" rIns="91440" bIns="45720" rtlCol="0" anchor="t">
            <a:normAutofit/>
          </a:bodyPr>
          <a:lstStyle/>
          <a:p>
            <a:pPr>
              <a:buFont typeface="Wingdings" panose="020B0604020202020204" pitchFamily="34" charset="0"/>
              <a:buChar char="q"/>
            </a:pPr>
            <a:r>
              <a:rPr lang="en-US" sz="2100" dirty="0">
                <a:ea typeface="+mn-lt"/>
                <a:cs typeface="+mn-lt"/>
              </a:rPr>
              <a:t>Joining processes unite metal parts, enabling temporary or permanent connections, serving crucial roles in manufacturing and construction applications.</a:t>
            </a:r>
            <a:endParaRPr lang="en-US"/>
          </a:p>
          <a:p>
            <a:pPr>
              <a:buClr>
                <a:srgbClr val="487D64"/>
              </a:buClr>
              <a:buFont typeface="Wingdings" panose="020B0604020202020204" pitchFamily="34" charset="0"/>
              <a:buChar char="q"/>
            </a:pPr>
            <a:r>
              <a:rPr lang="en-US" sz="2100" dirty="0">
                <a:ea typeface="Calibri"/>
                <a:cs typeface="Calibri"/>
              </a:rPr>
              <a:t>Temporary Joining Processes:</a:t>
            </a:r>
          </a:p>
          <a:p>
            <a:pPr lvl="1">
              <a:buClr>
                <a:srgbClr val="487D64"/>
              </a:buClr>
              <a:buFont typeface="Wingdings" panose="020B0604020202020204" pitchFamily="34" charset="0"/>
              <a:buChar char="q"/>
            </a:pPr>
            <a:r>
              <a:rPr lang="en-US" sz="2100" dirty="0">
                <a:ea typeface="Calibri"/>
                <a:cs typeface="Calibri"/>
              </a:rPr>
              <a:t>Nuts and Bolts</a:t>
            </a:r>
          </a:p>
          <a:p>
            <a:pPr lvl="1">
              <a:buClr>
                <a:srgbClr val="487D64"/>
              </a:buClr>
              <a:buFont typeface="Wingdings" panose="020B0604020202020204" pitchFamily="34" charset="0"/>
              <a:buChar char="q"/>
            </a:pPr>
            <a:r>
              <a:rPr lang="en-US" sz="2100" dirty="0">
                <a:ea typeface="Calibri"/>
                <a:cs typeface="Calibri"/>
              </a:rPr>
              <a:t>Screwing</a:t>
            </a:r>
          </a:p>
          <a:p>
            <a:pPr lvl="1">
              <a:buClr>
                <a:srgbClr val="487D64"/>
              </a:buClr>
              <a:buFont typeface="Wingdings" panose="020B0604020202020204" pitchFamily="34" charset="0"/>
              <a:buChar char="q"/>
            </a:pPr>
            <a:r>
              <a:rPr lang="en-US" sz="2100" dirty="0">
                <a:ea typeface="Calibri"/>
                <a:cs typeface="Calibri"/>
              </a:rPr>
              <a:t>Etc...</a:t>
            </a:r>
          </a:p>
          <a:p>
            <a:pPr>
              <a:buClr>
                <a:srgbClr val="487D64"/>
              </a:buClr>
              <a:buFont typeface="Wingdings" panose="020B0604020202020204" pitchFamily="34" charset="0"/>
              <a:buChar char="q"/>
            </a:pPr>
            <a:r>
              <a:rPr lang="en-US" sz="2100" dirty="0">
                <a:ea typeface="Calibri"/>
                <a:cs typeface="Calibri"/>
              </a:rPr>
              <a:t>Permanent Joining Processes:</a:t>
            </a:r>
          </a:p>
          <a:p>
            <a:pPr lvl="1">
              <a:buClr>
                <a:srgbClr val="487D64"/>
              </a:buClr>
              <a:buFont typeface="Wingdings" panose="020B0604020202020204" pitchFamily="34" charset="0"/>
              <a:buChar char="q"/>
            </a:pPr>
            <a:r>
              <a:rPr lang="en-US" sz="2100" dirty="0">
                <a:ea typeface="Calibri"/>
                <a:cs typeface="Calibri"/>
              </a:rPr>
              <a:t>Welding</a:t>
            </a:r>
          </a:p>
          <a:p>
            <a:pPr lvl="1">
              <a:buClr>
                <a:srgbClr val="487D64"/>
              </a:buClr>
              <a:buFont typeface="Wingdings" panose="020B0604020202020204" pitchFamily="34" charset="0"/>
              <a:buChar char="q"/>
            </a:pPr>
            <a:r>
              <a:rPr lang="en-US" sz="2100" dirty="0">
                <a:ea typeface="Calibri"/>
                <a:cs typeface="Calibri"/>
              </a:rPr>
              <a:t>Soldering</a:t>
            </a:r>
          </a:p>
          <a:p>
            <a:pPr lvl="1">
              <a:buClr>
                <a:srgbClr val="487D64"/>
              </a:buClr>
              <a:buFont typeface="Wingdings" panose="020B0604020202020204" pitchFamily="34" charset="0"/>
              <a:buChar char="q"/>
            </a:pPr>
            <a:r>
              <a:rPr lang="en-US" sz="2100" dirty="0">
                <a:ea typeface="Calibri"/>
                <a:cs typeface="Calibri"/>
              </a:rPr>
              <a:t>Etc...</a:t>
            </a:r>
          </a:p>
          <a:p>
            <a:pPr lvl="1">
              <a:buClr>
                <a:srgbClr val="487D64"/>
              </a:buClr>
              <a:buFont typeface="Wingdings" panose="020B0604020202020204" pitchFamily="34" charset="0"/>
              <a:buChar char="q"/>
            </a:pPr>
            <a:endParaRPr lang="en-US" sz="2100" dirty="0">
              <a:ea typeface="Calibri"/>
              <a:cs typeface="Calibri"/>
            </a:endParaRPr>
          </a:p>
        </p:txBody>
      </p:sp>
      <p:grpSp>
        <p:nvGrpSpPr>
          <p:cNvPr id="30" name="decorative circles">
            <a:extLst>
              <a:ext uri="{FF2B5EF4-FFF2-40B4-BE49-F238E27FC236}">
                <a16:creationId xmlns:a16="http://schemas.microsoft.com/office/drawing/2014/main" id="{A5A42520-81F5-4CA6-A7DA-9CD71733AB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31" name="Oval 30">
              <a:extLst>
                <a:ext uri="{FF2B5EF4-FFF2-40B4-BE49-F238E27FC236}">
                  <a16:creationId xmlns:a16="http://schemas.microsoft.com/office/drawing/2014/main" id="{BDB3C8F9-1E7D-4D3B-A4BF-F97576E5C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B80C13D-6AE8-4D68-9A8B-49B796A67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340680A-5931-4B24-ADEB-7656B70FBB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EAF5EEB-C2D5-4D5F-8BF0-0E7961A22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C482DF8-0B0D-4F32-8416-496960050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Work tools on a red background">
            <a:extLst>
              <a:ext uri="{FF2B5EF4-FFF2-40B4-BE49-F238E27FC236}">
                <a16:creationId xmlns:a16="http://schemas.microsoft.com/office/drawing/2014/main" id="{9B0A5962-9E0B-EBA9-E609-C621D0C74941}"/>
              </a:ext>
            </a:extLst>
          </p:cNvPr>
          <p:cNvPicPr>
            <a:picLocks noChangeAspect="1"/>
          </p:cNvPicPr>
          <p:nvPr/>
        </p:nvPicPr>
        <p:blipFill rotWithShape="1">
          <a:blip r:embed="rId2"/>
          <a:srcRect l="11928" r="20448"/>
          <a:stretch/>
        </p:blipFill>
        <p:spPr>
          <a:xfrm>
            <a:off x="6475068" y="1214970"/>
            <a:ext cx="5716932" cy="5643030"/>
          </a:xfrm>
          <a:custGeom>
            <a:avLst/>
            <a:gdLst/>
            <a:ahLst/>
            <a:cxnLst/>
            <a:rect l="l" t="t" r="r" b="b"/>
            <a:pathLst>
              <a:path w="5716932" h="5643030">
                <a:moveTo>
                  <a:pt x="3371933" y="0"/>
                </a:moveTo>
                <a:cubicBezTo>
                  <a:pt x="4186675" y="0"/>
                  <a:pt x="4933927" y="288960"/>
                  <a:pt x="5516795" y="769986"/>
                </a:cubicBezTo>
                <a:lnTo>
                  <a:pt x="5716932" y="951882"/>
                </a:lnTo>
                <a:lnTo>
                  <a:pt x="5716932" y="5643030"/>
                </a:lnTo>
                <a:lnTo>
                  <a:pt x="884716" y="5643030"/>
                </a:lnTo>
                <a:lnTo>
                  <a:pt x="769986" y="5516796"/>
                </a:lnTo>
                <a:cubicBezTo>
                  <a:pt x="288960" y="4933927"/>
                  <a:pt x="0" y="4186675"/>
                  <a:pt x="0" y="3371933"/>
                </a:cubicBezTo>
                <a:cubicBezTo>
                  <a:pt x="0" y="1509666"/>
                  <a:pt x="1509666" y="0"/>
                  <a:pt x="3371933" y="0"/>
                </a:cubicBezTo>
                <a:close/>
              </a:path>
            </a:pathLst>
          </a:custGeom>
        </p:spPr>
      </p:pic>
    </p:spTree>
    <p:extLst>
      <p:ext uri="{BB962C8B-B14F-4D97-AF65-F5344CB8AC3E}">
        <p14:creationId xmlns:p14="http://schemas.microsoft.com/office/powerpoint/2010/main" val="3805846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4D47D7CD-06A5-4710-B816-F23F56C52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8058D9C7-7C50-4582-9A60-0569A536A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D3FC79DB-8C6A-5D2E-F3C6-98493FDC69DC}"/>
              </a:ext>
            </a:extLst>
          </p:cNvPr>
          <p:cNvSpPr>
            <a:spLocks noGrp="1"/>
          </p:cNvSpPr>
          <p:nvPr>
            <p:ph type="title"/>
          </p:nvPr>
        </p:nvSpPr>
        <p:spPr>
          <a:xfrm>
            <a:off x="777240" y="463476"/>
            <a:ext cx="4606280" cy="1418111"/>
          </a:xfrm>
        </p:spPr>
        <p:txBody>
          <a:bodyPr vert="horz" lIns="91440" tIns="45720" rIns="91440" bIns="45720" rtlCol="0" anchor="b">
            <a:normAutofit/>
          </a:bodyPr>
          <a:lstStyle/>
          <a:p>
            <a:r>
              <a:rPr lang="en-US" sz="4400" kern="1200" dirty="0">
                <a:latin typeface="+mj-lt"/>
                <a:ea typeface="+mj-ea"/>
                <a:cs typeface="+mj-cs"/>
              </a:rPr>
              <a:t>Surface Finishing Processes</a:t>
            </a:r>
          </a:p>
        </p:txBody>
      </p:sp>
      <p:sp>
        <p:nvSpPr>
          <p:cNvPr id="4" name="TextBox 3">
            <a:extLst>
              <a:ext uri="{FF2B5EF4-FFF2-40B4-BE49-F238E27FC236}">
                <a16:creationId xmlns:a16="http://schemas.microsoft.com/office/drawing/2014/main" id="{A0E15741-D5B8-3B72-5780-B0E263B50A2B}"/>
              </a:ext>
            </a:extLst>
          </p:cNvPr>
          <p:cNvSpPr txBox="1"/>
          <p:nvPr/>
        </p:nvSpPr>
        <p:spPr>
          <a:xfrm>
            <a:off x="777240" y="2084294"/>
            <a:ext cx="4606280" cy="409266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400050" indent="-342900">
              <a:lnSpc>
                <a:spcPct val="90000"/>
              </a:lnSpc>
              <a:spcAft>
                <a:spcPts val="600"/>
              </a:spcAft>
              <a:buClr>
                <a:schemeClr val="tx2">
                  <a:lumMod val="75000"/>
                  <a:lumOff val="25000"/>
                </a:schemeClr>
              </a:buClr>
              <a:buFont typeface="Wingdings" panose="020B0604020202020204" pitchFamily="34" charset="0"/>
              <a:buChar char="v"/>
            </a:pPr>
            <a:r>
              <a:rPr lang="en-US" sz="2100" dirty="0">
                <a:solidFill>
                  <a:schemeClr val="tx2"/>
                </a:solidFill>
              </a:rPr>
              <a:t>These processes improve metal surface finish by either minimal material removal or adding a small amount to the product's surface for enhanced quality.</a:t>
            </a:r>
            <a:endParaRPr lang="en-US" sz="2100" dirty="0">
              <a:solidFill>
                <a:schemeClr val="tx2"/>
              </a:solidFill>
              <a:ea typeface="Calibri"/>
              <a:cs typeface="Calibri"/>
            </a:endParaRPr>
          </a:p>
          <a:p>
            <a:pPr marL="400050" indent="-342900">
              <a:lnSpc>
                <a:spcPct val="90000"/>
              </a:lnSpc>
              <a:spcAft>
                <a:spcPts val="600"/>
              </a:spcAft>
              <a:buClr>
                <a:srgbClr val="487D64"/>
              </a:buClr>
              <a:buFont typeface="Wingdings" panose="020B0604020202020204" pitchFamily="34" charset="0"/>
              <a:buChar char="v"/>
            </a:pPr>
            <a:r>
              <a:rPr lang="en-US" sz="2100" dirty="0">
                <a:solidFill>
                  <a:schemeClr val="tx2"/>
                </a:solidFill>
                <a:ea typeface="Calibri"/>
                <a:cs typeface="Calibri"/>
              </a:rPr>
              <a:t>Surface Finishing Process:-</a:t>
            </a:r>
          </a:p>
          <a:p>
            <a:pPr marL="857250" lvl="1" indent="-342900">
              <a:lnSpc>
                <a:spcPct val="90000"/>
              </a:lnSpc>
              <a:spcAft>
                <a:spcPts val="600"/>
              </a:spcAft>
              <a:buClr>
                <a:srgbClr val="487D64"/>
              </a:buClr>
              <a:buFont typeface="Wingdings" panose="020B0604020202020204" pitchFamily="34" charset="0"/>
              <a:buChar char="v"/>
            </a:pPr>
            <a:r>
              <a:rPr lang="en-US" sz="2100" dirty="0">
                <a:solidFill>
                  <a:schemeClr val="tx2"/>
                </a:solidFill>
                <a:ea typeface="Calibri"/>
                <a:cs typeface="Calibri"/>
              </a:rPr>
              <a:t>Polishing</a:t>
            </a:r>
          </a:p>
          <a:p>
            <a:pPr marL="857250" lvl="1" indent="-342900">
              <a:lnSpc>
                <a:spcPct val="90000"/>
              </a:lnSpc>
              <a:spcAft>
                <a:spcPts val="600"/>
              </a:spcAft>
              <a:buClr>
                <a:srgbClr val="487D64"/>
              </a:buClr>
              <a:buFont typeface="Wingdings" panose="020B0604020202020204" pitchFamily="34" charset="0"/>
              <a:buChar char="v"/>
            </a:pPr>
            <a:r>
              <a:rPr lang="en-US" sz="2100" dirty="0">
                <a:solidFill>
                  <a:schemeClr val="tx2"/>
                </a:solidFill>
                <a:ea typeface="Calibri"/>
                <a:cs typeface="Calibri"/>
              </a:rPr>
              <a:t>Buffing</a:t>
            </a:r>
          </a:p>
          <a:p>
            <a:pPr marL="857250" lvl="1" indent="-342900">
              <a:lnSpc>
                <a:spcPct val="90000"/>
              </a:lnSpc>
              <a:spcAft>
                <a:spcPts val="600"/>
              </a:spcAft>
              <a:buClr>
                <a:srgbClr val="487D64"/>
              </a:buClr>
              <a:buFont typeface="Wingdings" panose="020B0604020202020204" pitchFamily="34" charset="0"/>
              <a:buChar char="v"/>
            </a:pPr>
            <a:r>
              <a:rPr lang="en-US" sz="2100" dirty="0">
                <a:solidFill>
                  <a:schemeClr val="tx2"/>
                </a:solidFill>
                <a:ea typeface="Calibri"/>
                <a:cs typeface="Calibri"/>
              </a:rPr>
              <a:t>Etc...</a:t>
            </a:r>
          </a:p>
        </p:txBody>
      </p:sp>
      <p:grpSp>
        <p:nvGrpSpPr>
          <p:cNvPr id="72" name="decorative circles">
            <a:extLst>
              <a:ext uri="{FF2B5EF4-FFF2-40B4-BE49-F238E27FC236}">
                <a16:creationId xmlns:a16="http://schemas.microsoft.com/office/drawing/2014/main" id="{A5A42520-81F5-4CA6-A7DA-9CD71733AB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73" name="Oval 72">
              <a:extLst>
                <a:ext uri="{FF2B5EF4-FFF2-40B4-BE49-F238E27FC236}">
                  <a16:creationId xmlns:a16="http://schemas.microsoft.com/office/drawing/2014/main" id="{BDB3C8F9-1E7D-4D3B-A4BF-F97576E5C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EB80C13D-6AE8-4D68-9A8B-49B796A67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340680A-5931-4B24-ADEB-7656B70FBB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7EAF5EEB-C2D5-4D5F-8BF0-0E7961A22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C482DF8-0B0D-4F32-8416-496960050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4" name="Picture 53" descr="Dried up paint">
            <a:extLst>
              <a:ext uri="{FF2B5EF4-FFF2-40B4-BE49-F238E27FC236}">
                <a16:creationId xmlns:a16="http://schemas.microsoft.com/office/drawing/2014/main" id="{202C2429-B0FA-3246-6E39-A547D002FCD0}"/>
              </a:ext>
            </a:extLst>
          </p:cNvPr>
          <p:cNvPicPr>
            <a:picLocks noChangeAspect="1"/>
          </p:cNvPicPr>
          <p:nvPr/>
        </p:nvPicPr>
        <p:blipFill rotWithShape="1">
          <a:blip r:embed="rId2"/>
          <a:srcRect l="20857" r="22410"/>
          <a:stretch/>
        </p:blipFill>
        <p:spPr>
          <a:xfrm>
            <a:off x="6475068" y="1214970"/>
            <a:ext cx="5716932" cy="5643030"/>
          </a:xfrm>
          <a:custGeom>
            <a:avLst/>
            <a:gdLst/>
            <a:ahLst/>
            <a:cxnLst/>
            <a:rect l="l" t="t" r="r" b="b"/>
            <a:pathLst>
              <a:path w="5716932" h="5643030">
                <a:moveTo>
                  <a:pt x="3371933" y="0"/>
                </a:moveTo>
                <a:cubicBezTo>
                  <a:pt x="4186675" y="0"/>
                  <a:pt x="4933927" y="288960"/>
                  <a:pt x="5516795" y="769986"/>
                </a:cubicBezTo>
                <a:lnTo>
                  <a:pt x="5716932" y="951882"/>
                </a:lnTo>
                <a:lnTo>
                  <a:pt x="5716932" y="5643030"/>
                </a:lnTo>
                <a:lnTo>
                  <a:pt x="884716" y="5643030"/>
                </a:lnTo>
                <a:lnTo>
                  <a:pt x="769986" y="5516796"/>
                </a:lnTo>
                <a:cubicBezTo>
                  <a:pt x="288960" y="4933927"/>
                  <a:pt x="0" y="4186675"/>
                  <a:pt x="0" y="3371933"/>
                </a:cubicBezTo>
                <a:cubicBezTo>
                  <a:pt x="0" y="1509666"/>
                  <a:pt x="1509666" y="0"/>
                  <a:pt x="3371933" y="0"/>
                </a:cubicBezTo>
                <a:close/>
              </a:path>
            </a:pathLst>
          </a:custGeom>
        </p:spPr>
      </p:pic>
    </p:spTree>
    <p:extLst>
      <p:ext uri="{BB962C8B-B14F-4D97-AF65-F5344CB8AC3E}">
        <p14:creationId xmlns:p14="http://schemas.microsoft.com/office/powerpoint/2010/main" val="487105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B4ECDFC-8958-4B83-B01F-58AEFB867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1D68778-F94A-4C5B-9118-3B992BB97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CEC5755B-83E1-F18B-B2B1-4409B0556F98}"/>
              </a:ext>
            </a:extLst>
          </p:cNvPr>
          <p:cNvSpPr>
            <a:spLocks noGrp="1"/>
          </p:cNvSpPr>
          <p:nvPr>
            <p:ph type="title"/>
          </p:nvPr>
        </p:nvSpPr>
        <p:spPr>
          <a:xfrm>
            <a:off x="687592" y="205738"/>
            <a:ext cx="4606280" cy="1227613"/>
          </a:xfrm>
        </p:spPr>
        <p:txBody>
          <a:bodyPr anchor="b">
            <a:normAutofit fontScale="90000"/>
          </a:bodyPr>
          <a:lstStyle/>
          <a:p>
            <a:r>
              <a:rPr lang="en-US" sz="4400" dirty="0"/>
              <a:t>Processes Effecting Change In Properties</a:t>
            </a:r>
          </a:p>
        </p:txBody>
      </p:sp>
      <p:sp>
        <p:nvSpPr>
          <p:cNvPr id="3" name="Content Placeholder 2">
            <a:extLst>
              <a:ext uri="{FF2B5EF4-FFF2-40B4-BE49-F238E27FC236}">
                <a16:creationId xmlns:a16="http://schemas.microsoft.com/office/drawing/2014/main" id="{85751E81-F5D5-DA67-EE09-552ECE4A4EEE}"/>
              </a:ext>
            </a:extLst>
          </p:cNvPr>
          <p:cNvSpPr>
            <a:spLocks noGrp="1"/>
          </p:cNvSpPr>
          <p:nvPr>
            <p:ph idx="1"/>
          </p:nvPr>
        </p:nvSpPr>
        <p:spPr>
          <a:xfrm>
            <a:off x="754829" y="1714500"/>
            <a:ext cx="4796779" cy="4462462"/>
          </a:xfrm>
        </p:spPr>
        <p:txBody>
          <a:bodyPr vert="horz" lIns="91440" tIns="45720" rIns="91440" bIns="45720" rtlCol="0" anchor="t">
            <a:noAutofit/>
          </a:bodyPr>
          <a:lstStyle/>
          <a:p>
            <a:r>
              <a:rPr lang="en-US" sz="2100" dirty="0">
                <a:ea typeface="+mn-lt"/>
                <a:cs typeface="+mn-lt"/>
              </a:rPr>
              <a:t>These processes are used to impart certain specific properties to the metal part for specific conditions of use</a:t>
            </a:r>
          </a:p>
          <a:p>
            <a:pPr>
              <a:buClr>
                <a:srgbClr val="487D64"/>
              </a:buClr>
            </a:pPr>
            <a:r>
              <a:rPr lang="en-US" sz="2100" dirty="0">
                <a:ea typeface="Calibri"/>
                <a:cs typeface="Calibri"/>
              </a:rPr>
              <a:t>Processes:-</a:t>
            </a:r>
          </a:p>
          <a:p>
            <a:pPr lvl="1">
              <a:buClr>
                <a:srgbClr val="487D64"/>
              </a:buClr>
            </a:pPr>
            <a:r>
              <a:rPr lang="en-US" sz="2100" dirty="0">
                <a:ea typeface="Calibri"/>
                <a:cs typeface="Calibri"/>
              </a:rPr>
              <a:t>Annealing:  </a:t>
            </a:r>
            <a:r>
              <a:rPr lang="en-US" sz="2100" dirty="0">
                <a:ea typeface="+mn-lt"/>
                <a:cs typeface="+mn-lt"/>
              </a:rPr>
              <a:t>Process of Heating steel 50-60°C above upper critical temp, hold, then slow cool in furnace for desired properties.</a:t>
            </a:r>
          </a:p>
          <a:p>
            <a:pPr lvl="1">
              <a:buClr>
                <a:srgbClr val="487D64"/>
              </a:buClr>
            </a:pPr>
            <a:r>
              <a:rPr lang="en-US" sz="2100" dirty="0">
                <a:ea typeface="+mn-lt"/>
                <a:cs typeface="+mn-lt"/>
              </a:rPr>
              <a:t>Hearding: Steel is heated above its critical point, held, then rapidly cooled in water, oil, or molten salts for hardening.</a:t>
            </a:r>
          </a:p>
          <a:p>
            <a:pPr lvl="1">
              <a:buClr>
                <a:srgbClr val="487D64"/>
              </a:buClr>
            </a:pPr>
            <a:r>
              <a:rPr lang="en-US" sz="2100" dirty="0">
                <a:ea typeface="+mn-lt"/>
                <a:cs typeface="+mn-lt"/>
              </a:rPr>
              <a:t>Etc...</a:t>
            </a:r>
          </a:p>
        </p:txBody>
      </p:sp>
      <p:grpSp>
        <p:nvGrpSpPr>
          <p:cNvPr id="30" name="decorative circles">
            <a:extLst>
              <a:ext uri="{FF2B5EF4-FFF2-40B4-BE49-F238E27FC236}">
                <a16:creationId xmlns:a16="http://schemas.microsoft.com/office/drawing/2014/main" id="{B29252B9-8F48-4CC0-A640-09C8A8C24E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461374" cy="5966848"/>
            <a:chOff x="6008627" y="289695"/>
            <a:chExt cx="5461374" cy="5966848"/>
          </a:xfrm>
        </p:grpSpPr>
        <p:sp>
          <p:nvSpPr>
            <p:cNvPr id="31" name="Oval 30">
              <a:extLst>
                <a:ext uri="{FF2B5EF4-FFF2-40B4-BE49-F238E27FC236}">
                  <a16:creationId xmlns:a16="http://schemas.microsoft.com/office/drawing/2014/main" id="{28548D73-0AE2-434D-B75C-77D24F5ED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BC26AF4-B368-411A-BF70-74F07FA77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BE4EEE7-FD25-4B68-819D-487E4D78F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E52A4F8-9F27-4959-B733-FDA9FCA2E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654708"/>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13DA742-C9EF-49AA-ADEB-553344930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Working on a thermal plant">
            <a:extLst>
              <a:ext uri="{FF2B5EF4-FFF2-40B4-BE49-F238E27FC236}">
                <a16:creationId xmlns:a16="http://schemas.microsoft.com/office/drawing/2014/main" id="{43A600F3-1B02-63EF-FA83-54D075EA8388}"/>
              </a:ext>
            </a:extLst>
          </p:cNvPr>
          <p:cNvPicPr>
            <a:picLocks noChangeAspect="1"/>
          </p:cNvPicPr>
          <p:nvPr/>
        </p:nvPicPr>
        <p:blipFill rotWithShape="1">
          <a:blip r:embed="rId2"/>
          <a:srcRect l="18981" r="14517" b="-2"/>
          <a:stretch/>
        </p:blipFill>
        <p:spPr>
          <a:xfrm>
            <a:off x="6306574" y="552339"/>
            <a:ext cx="5728174" cy="5728174"/>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spTree>
    <p:extLst>
      <p:ext uri="{BB962C8B-B14F-4D97-AF65-F5344CB8AC3E}">
        <p14:creationId xmlns:p14="http://schemas.microsoft.com/office/powerpoint/2010/main" val="3941811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56F34-740F-0B8A-9094-9BC364F7426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9D27AA2-B045-1CAE-B487-19F339C5420B}"/>
              </a:ext>
            </a:extLst>
          </p:cNvPr>
          <p:cNvSpPr>
            <a:spLocks noGrp="1"/>
          </p:cNvSpPr>
          <p:nvPr>
            <p:ph idx="1"/>
          </p:nvPr>
        </p:nvSpPr>
        <p:spPr>
          <a:xfrm>
            <a:off x="777240" y="1825625"/>
            <a:ext cx="6624993" cy="4351338"/>
          </a:xfrm>
        </p:spPr>
        <p:txBody>
          <a:bodyPr vert="horz" lIns="91440" tIns="45720" rIns="91440" bIns="45720" rtlCol="0" anchor="t">
            <a:noAutofit/>
          </a:bodyPr>
          <a:lstStyle/>
          <a:p>
            <a:pPr>
              <a:buFont typeface="Wingdings" panose="020B0604020202020204" pitchFamily="34" charset="0"/>
              <a:buChar char="q"/>
            </a:pPr>
            <a:r>
              <a:rPr lang="en-US" sz="2100" dirty="0">
                <a:ea typeface="+mn-lt"/>
                <a:cs typeface="+mn-lt"/>
              </a:rPr>
              <a:t>In conclusion, workshop technology is a fundamental aspect of modern industrial processes, encompassing various tools, techniques, and skills. It plays a pivotal role in manufacturing, construction, and repair work, enabling the creation of intricate and precise products. A well-equipped workshop, along with skilled technicians, is essential for innovation and productivity across industries. Continual advancements in technology and the integration of digital tools are shaping the future of workshop practices, making them more efficient, sustainable, and adaptable to changing demands. Embracing these changes and investing in the development of skilled technicians will be crucial for success in the ever-evolving landscape of workshop technology.</a:t>
            </a:r>
            <a:endParaRPr lang="en-US" sz="2100">
              <a:ea typeface="Calibri"/>
              <a:cs typeface="Calibri"/>
            </a:endParaRPr>
          </a:p>
        </p:txBody>
      </p:sp>
    </p:spTree>
    <p:extLst>
      <p:ext uri="{BB962C8B-B14F-4D97-AF65-F5344CB8AC3E}">
        <p14:creationId xmlns:p14="http://schemas.microsoft.com/office/powerpoint/2010/main" val="3077370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E3BF2CF6-E1E5-1A81-8569-B5DEBEA75F38}"/>
              </a:ext>
            </a:extLst>
          </p:cNvPr>
          <p:cNvSpPr>
            <a:spLocks noGrp="1"/>
          </p:cNvSpPr>
          <p:nvPr>
            <p:ph type="title"/>
          </p:nvPr>
        </p:nvSpPr>
        <p:spPr>
          <a:xfrm>
            <a:off x="3327722" y="967740"/>
            <a:ext cx="5782804" cy="891435"/>
          </a:xfrm>
        </p:spPr>
        <p:txBody>
          <a:bodyPr anchor="b">
            <a:normAutofit/>
          </a:bodyPr>
          <a:lstStyle/>
          <a:p>
            <a:pPr algn="ctr"/>
            <a:r>
              <a:rPr lang="en-US" sz="4400"/>
              <a:t>Bibliography</a:t>
            </a:r>
          </a:p>
        </p:txBody>
      </p:sp>
      <p:sp>
        <p:nvSpPr>
          <p:cNvPr id="3" name="Content Placeholder 2">
            <a:extLst>
              <a:ext uri="{FF2B5EF4-FFF2-40B4-BE49-F238E27FC236}">
                <a16:creationId xmlns:a16="http://schemas.microsoft.com/office/drawing/2014/main" id="{B8B0BDCF-655E-4C94-1018-05A62CDCABAD}"/>
              </a:ext>
            </a:extLst>
          </p:cNvPr>
          <p:cNvSpPr>
            <a:spLocks noGrp="1"/>
          </p:cNvSpPr>
          <p:nvPr>
            <p:ph idx="1"/>
          </p:nvPr>
        </p:nvSpPr>
        <p:spPr>
          <a:xfrm>
            <a:off x="3327722" y="2431677"/>
            <a:ext cx="5782804" cy="3330885"/>
          </a:xfrm>
        </p:spPr>
        <p:txBody>
          <a:bodyPr vert="horz" lIns="91440" tIns="45720" rIns="91440" bIns="45720" rtlCol="0" anchor="t">
            <a:normAutofit/>
          </a:bodyPr>
          <a:lstStyle/>
          <a:p>
            <a:pPr algn="ctr">
              <a:buFont typeface="Wingdings" panose="020B0604020202020204" pitchFamily="34" charset="0"/>
              <a:buChar char="Ø"/>
            </a:pPr>
            <a:r>
              <a:rPr lang="en-US" sz="2100" dirty="0">
                <a:ea typeface="Calibri"/>
                <a:cs typeface="Calibri"/>
              </a:rPr>
              <a:t>Workshop Technology Vol.1 (Manufacturing Processes) by B.S. </a:t>
            </a:r>
            <a:r>
              <a:rPr lang="en-US" sz="2100" err="1">
                <a:ea typeface="Calibri"/>
                <a:cs typeface="Calibri"/>
              </a:rPr>
              <a:t>Raghuwanshi</a:t>
            </a:r>
            <a:endParaRPr lang="en-US" sz="2100">
              <a:ea typeface="Calibri"/>
              <a:cs typeface="Calibri"/>
            </a:endParaRPr>
          </a:p>
          <a:p>
            <a:pPr algn="ctr">
              <a:buClr>
                <a:srgbClr val="487D64"/>
              </a:buClr>
              <a:buFont typeface="Wingdings" panose="020B0604020202020204" pitchFamily="34" charset="0"/>
              <a:buChar char="Ø"/>
            </a:pPr>
            <a:r>
              <a:rPr lang="en-US" sz="2100" dirty="0">
                <a:ea typeface="Calibri"/>
                <a:cs typeface="Calibri"/>
              </a:rPr>
              <a:t>Workshop Technology by S.K. Garg</a:t>
            </a:r>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3044980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07EFE-5F76-1916-27B5-D27B524AD1B3}"/>
              </a:ext>
            </a:extLst>
          </p:cNvPr>
          <p:cNvSpPr>
            <a:spLocks noGrp="1"/>
          </p:cNvSpPr>
          <p:nvPr>
            <p:ph type="title"/>
          </p:nvPr>
        </p:nvSpPr>
        <p:spPr/>
        <p:txBody>
          <a:bodyPr>
            <a:normAutofit/>
          </a:bodyPr>
          <a:lstStyle/>
          <a:p>
            <a:r>
              <a:rPr lang="en-US" sz="4000" i="1" dirty="0">
                <a:solidFill>
                  <a:srgbClr val="000000"/>
                </a:solidFill>
                <a:ea typeface="+mj-lt"/>
                <a:cs typeface="+mj-lt"/>
              </a:rPr>
              <a:t>Acknowledgement</a:t>
            </a:r>
            <a:endParaRPr lang="en-US" sz="4000" dirty="0"/>
          </a:p>
        </p:txBody>
      </p:sp>
      <p:sp>
        <p:nvSpPr>
          <p:cNvPr id="3" name="Content Placeholder 2">
            <a:extLst>
              <a:ext uri="{FF2B5EF4-FFF2-40B4-BE49-F238E27FC236}">
                <a16:creationId xmlns:a16="http://schemas.microsoft.com/office/drawing/2014/main" id="{BAC3B851-64B1-79E9-42C2-D3E0DE619E95}"/>
              </a:ext>
            </a:extLst>
          </p:cNvPr>
          <p:cNvSpPr>
            <a:spLocks noGrp="1"/>
          </p:cNvSpPr>
          <p:nvPr>
            <p:ph idx="1"/>
          </p:nvPr>
        </p:nvSpPr>
        <p:spPr>
          <a:xfrm>
            <a:off x="777240" y="1825625"/>
            <a:ext cx="10659110" cy="3761056"/>
          </a:xfrm>
        </p:spPr>
        <p:txBody>
          <a:bodyPr vert="horz" lIns="91440" tIns="45720" rIns="91440" bIns="45720" rtlCol="0" anchor="t">
            <a:noAutofit/>
          </a:bodyPr>
          <a:lstStyle/>
          <a:p>
            <a:pPr marL="285750" indent="-285750">
              <a:lnSpc>
                <a:spcPct val="100000"/>
              </a:lnSpc>
              <a:buFont typeface="Wingdings,Sans-Serif" panose="020B0604020202020204" pitchFamily="34" charset="0"/>
              <a:buChar char="Ø"/>
            </a:pPr>
            <a:r>
              <a:rPr lang="en-US" sz="2100" dirty="0">
                <a:solidFill>
                  <a:srgbClr val="000000"/>
                </a:solidFill>
                <a:ea typeface="Calibri"/>
                <a:cs typeface="Calibri"/>
              </a:rPr>
              <a:t>I have taken efforts in this project. However, it would not have been possible without the kind support and help of many individuals.</a:t>
            </a:r>
          </a:p>
          <a:p>
            <a:pPr marL="285750" indent="-285750">
              <a:lnSpc>
                <a:spcPct val="100000"/>
              </a:lnSpc>
              <a:buClr>
                <a:srgbClr val="487D64"/>
              </a:buClr>
              <a:buFont typeface="Wingdings,Sans-Serif" panose="020B0604020202020204" pitchFamily="34" charset="0"/>
              <a:buChar char="Ø"/>
            </a:pPr>
            <a:r>
              <a:rPr lang="en-US" sz="2100" dirty="0">
                <a:solidFill>
                  <a:srgbClr val="000000"/>
                </a:solidFill>
                <a:ea typeface="Calibri"/>
                <a:cs typeface="Calibri"/>
              </a:rPr>
              <a:t>I am highly indebted to my Workshop Technology teacher,   </a:t>
            </a:r>
            <a:r>
              <a:rPr lang="en-US" sz="2100" b="1" u="sng" dirty="0">
                <a:solidFill>
                  <a:srgbClr val="000000"/>
                </a:solidFill>
                <a:ea typeface="Calibri"/>
                <a:cs typeface="Calibri"/>
              </a:rPr>
              <a:t>Dr. Ravin </a:t>
            </a:r>
            <a:r>
              <a:rPr lang="en-US" sz="2100" b="1" u="sng" dirty="0" err="1">
                <a:solidFill>
                  <a:srgbClr val="000000"/>
                </a:solidFill>
                <a:ea typeface="Calibri"/>
                <a:cs typeface="Calibri"/>
              </a:rPr>
              <a:t>Sehrawat</a:t>
            </a:r>
            <a:r>
              <a:rPr lang="en-US" sz="2100" dirty="0">
                <a:solidFill>
                  <a:srgbClr val="000000"/>
                </a:solidFill>
                <a:ea typeface="Calibri"/>
                <a:cs typeface="Calibri"/>
              </a:rPr>
              <a:t>, for his invaluable guidance which has sustained my efforts in all the stages of this project work.</a:t>
            </a:r>
          </a:p>
          <a:p>
            <a:pPr marL="285750" indent="-285750">
              <a:lnSpc>
                <a:spcPct val="100000"/>
              </a:lnSpc>
              <a:buClr>
                <a:srgbClr val="487D64"/>
              </a:buClr>
              <a:buFont typeface="Wingdings,Sans-Serif" panose="020B0604020202020204" pitchFamily="34" charset="0"/>
              <a:buChar char="Ø"/>
            </a:pPr>
            <a:r>
              <a:rPr lang="en-US" sz="2100" dirty="0">
                <a:solidFill>
                  <a:srgbClr val="000000"/>
                </a:solidFill>
                <a:ea typeface="Calibri"/>
                <a:cs typeface="Calibri"/>
              </a:rPr>
              <a:t>My thanks and appreciation also go to my fellow classmates and the laboratory assistant in developing the project and to the people who have willingly helped me out with their abilities.</a:t>
            </a:r>
          </a:p>
        </p:txBody>
      </p:sp>
    </p:spTree>
    <p:extLst>
      <p:ext uri="{BB962C8B-B14F-4D97-AF65-F5344CB8AC3E}">
        <p14:creationId xmlns:p14="http://schemas.microsoft.com/office/powerpoint/2010/main" val="789894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7908DE9-5647-483E-B731-49D34A839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26962B4-5DCE-4745-A877-F7237DA68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4" name="Freeform: Shape 23">
            <a:extLst>
              <a:ext uri="{FF2B5EF4-FFF2-40B4-BE49-F238E27FC236}">
                <a16:creationId xmlns:a16="http://schemas.microsoft.com/office/drawing/2014/main" id="{FFC31C6D-653C-4C57-B226-ED6CE571F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2590" y="0"/>
            <a:ext cx="8389411" cy="6858000"/>
          </a:xfrm>
          <a:custGeom>
            <a:avLst/>
            <a:gdLst>
              <a:gd name="connsiteX0" fmla="*/ 1405847 w 8389411"/>
              <a:gd name="connsiteY0" fmla="*/ 0 h 6858000"/>
              <a:gd name="connsiteX1" fmla="*/ 8389411 w 8389411"/>
              <a:gd name="connsiteY1" fmla="*/ 0 h 6858000"/>
              <a:gd name="connsiteX2" fmla="*/ 8389411 w 8389411"/>
              <a:gd name="connsiteY2" fmla="*/ 6858000 h 6858000"/>
              <a:gd name="connsiteX3" fmla="*/ 1403382 w 8389411"/>
              <a:gd name="connsiteY3" fmla="*/ 6858000 h 6858000"/>
              <a:gd name="connsiteX4" fmla="*/ 1126450 w 8389411"/>
              <a:gd name="connsiteY4" fmla="*/ 6554701 h 6858000"/>
              <a:gd name="connsiteX5" fmla="*/ 0 w 8389411"/>
              <a:gd name="connsiteY5" fmla="*/ 3431347 h 6858000"/>
              <a:gd name="connsiteX6" fmla="*/ 1281495 w 8389411"/>
              <a:gd name="connsiteY6" fmla="*/ 1298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411" h="6858000">
                <a:moveTo>
                  <a:pt x="1405847" y="0"/>
                </a:moveTo>
                <a:lnTo>
                  <a:pt x="8389411" y="0"/>
                </a:lnTo>
                <a:lnTo>
                  <a:pt x="8389411" y="6858000"/>
                </a:lnTo>
                <a:lnTo>
                  <a:pt x="1403382" y="6858000"/>
                </a:lnTo>
                <a:lnTo>
                  <a:pt x="1126450" y="6554701"/>
                </a:lnTo>
                <a:cubicBezTo>
                  <a:pt x="422736" y="5705928"/>
                  <a:pt x="0" y="4617776"/>
                  <a:pt x="0" y="3431347"/>
                </a:cubicBezTo>
                <a:cubicBezTo>
                  <a:pt x="0" y="2160173"/>
                  <a:pt x="485281" y="1001818"/>
                  <a:pt x="1281495" y="1298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15" name="decorative circles">
            <a:extLst>
              <a:ext uri="{FF2B5EF4-FFF2-40B4-BE49-F238E27FC236}">
                <a16:creationId xmlns:a16="http://schemas.microsoft.com/office/drawing/2014/main" id="{C310B041-3468-403A-926B-E3C1CF4433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4914" y="299808"/>
            <a:ext cx="11521822" cy="6038357"/>
            <a:chOff x="244914" y="299808"/>
            <a:chExt cx="11521822" cy="6038357"/>
          </a:xfrm>
        </p:grpSpPr>
        <p:sp>
          <p:nvSpPr>
            <p:cNvPr id="16" name="Oval 15">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00295" y="51570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3902316-BF90-4159-9FD2-6CFCCF7BE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5899" y="574164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0333" y="60323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914" y="582103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5A3A8F6-2CA9-6115-15C4-4A1350814643}"/>
              </a:ext>
            </a:extLst>
          </p:cNvPr>
          <p:cNvSpPr>
            <a:spLocks noGrp="1"/>
          </p:cNvSpPr>
          <p:nvPr>
            <p:ph type="title"/>
          </p:nvPr>
        </p:nvSpPr>
        <p:spPr>
          <a:xfrm>
            <a:off x="770878" y="952022"/>
            <a:ext cx="2862591" cy="5157049"/>
          </a:xfrm>
        </p:spPr>
        <p:txBody>
          <a:bodyPr anchor="ctr">
            <a:normAutofit/>
          </a:bodyPr>
          <a:lstStyle/>
          <a:p>
            <a:r>
              <a:rPr lang="en-US" sz="4400"/>
              <a:t>Index</a:t>
            </a:r>
          </a:p>
        </p:txBody>
      </p:sp>
      <p:graphicFrame>
        <p:nvGraphicFramePr>
          <p:cNvPr id="25" name="Content Placeholder 2">
            <a:extLst>
              <a:ext uri="{FF2B5EF4-FFF2-40B4-BE49-F238E27FC236}">
                <a16:creationId xmlns:a16="http://schemas.microsoft.com/office/drawing/2014/main" id="{D962C96B-71E2-6BBF-4E02-3BA2D31BDD2E}"/>
              </a:ext>
            </a:extLst>
          </p:cNvPr>
          <p:cNvGraphicFramePr>
            <a:graphicFrameLocks noGrp="1"/>
          </p:cNvGraphicFramePr>
          <p:nvPr>
            <p:ph idx="1"/>
            <p:extLst>
              <p:ext uri="{D42A27DB-BD31-4B8C-83A1-F6EECF244321}">
                <p14:modId xmlns:p14="http://schemas.microsoft.com/office/powerpoint/2010/main" val="374534140"/>
              </p:ext>
            </p:extLst>
          </p:nvPr>
        </p:nvGraphicFramePr>
        <p:xfrm>
          <a:off x="4629151" y="952022"/>
          <a:ext cx="7117918" cy="5157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8652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ED178-E244-D443-D2EE-285FE7A6ED6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9B6285A-9D16-4AC5-C0B5-20800F44FAFE}"/>
              </a:ext>
            </a:extLst>
          </p:cNvPr>
          <p:cNvSpPr>
            <a:spLocks noGrp="1"/>
          </p:cNvSpPr>
          <p:nvPr>
            <p:ph idx="1"/>
          </p:nvPr>
        </p:nvSpPr>
        <p:spPr>
          <a:xfrm>
            <a:off x="777240" y="1825625"/>
            <a:ext cx="6008669" cy="4351338"/>
          </a:xfrm>
        </p:spPr>
        <p:txBody>
          <a:bodyPr vert="horz" lIns="91440" tIns="45720" rIns="91440" bIns="45720" rtlCol="0" anchor="t">
            <a:normAutofit/>
          </a:bodyPr>
          <a:lstStyle/>
          <a:p>
            <a:pPr>
              <a:buClr>
                <a:srgbClr val="487D64"/>
              </a:buClr>
              <a:buFont typeface="Wingdings" panose="020B0604020202020204" pitchFamily="34" charset="0"/>
              <a:buChar char="ü"/>
            </a:pPr>
            <a:r>
              <a:rPr lang="en-US" dirty="0">
                <a:ea typeface="+mn-lt"/>
                <a:cs typeface="+mn-lt"/>
              </a:rPr>
              <a:t>Workshop technology is compose of various manufacturing processes or trades, such as fitting, smithing, forging, and machining, etc. It plays a crucial role for engineers, supervisors, and workers in understanding both the practical and theoretical aspects of their work. This knowledge is now considered essential, ensuring that individuals involved in manufacturing have a fundamental grasp of processes and materials, enabling skillful and informed work in the workshop.</a:t>
            </a:r>
            <a:endParaRPr lang="en-US" dirty="0">
              <a:ea typeface="Calibri"/>
              <a:cs typeface="Calibri"/>
            </a:endParaRPr>
          </a:p>
          <a:p>
            <a:pPr>
              <a:buClr>
                <a:srgbClr val="487D64"/>
              </a:buClr>
              <a:buFont typeface="Wingdings" panose="020B0604020202020204" pitchFamily="34" charset="0"/>
              <a:buChar char="ü"/>
            </a:pPr>
            <a:endParaRPr lang="en-US" dirty="0">
              <a:ea typeface="+mn-lt"/>
              <a:cs typeface="+mn-lt"/>
            </a:endParaRPr>
          </a:p>
        </p:txBody>
      </p:sp>
    </p:spTree>
    <p:extLst>
      <p:ext uri="{BB962C8B-B14F-4D97-AF65-F5344CB8AC3E}">
        <p14:creationId xmlns:p14="http://schemas.microsoft.com/office/powerpoint/2010/main" val="2894145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7FE4429-4098-4DC5-8AAF-CD576D5A4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E5B5ABD-C761-4C9B-9350-8CA2F38DE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30" name="decorative circles">
            <a:extLst>
              <a:ext uri="{FF2B5EF4-FFF2-40B4-BE49-F238E27FC236}">
                <a16:creationId xmlns:a16="http://schemas.microsoft.com/office/drawing/2014/main" id="{70CB5E2F-AED0-4F2F-B2E5-9F34F74F72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98662" y="310026"/>
            <a:ext cx="1902995" cy="6016634"/>
            <a:chOff x="7098662" y="310026"/>
            <a:chExt cx="1902995" cy="6016634"/>
          </a:xfrm>
        </p:grpSpPr>
        <p:sp>
          <p:nvSpPr>
            <p:cNvPr id="31" name="Oval 30">
              <a:extLst>
                <a:ext uri="{FF2B5EF4-FFF2-40B4-BE49-F238E27FC236}">
                  <a16:creationId xmlns:a16="http://schemas.microsoft.com/office/drawing/2014/main" id="{4D139E05-F590-4887-875D-D18604475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08370" y="6020880"/>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DCFA3A2-66C1-4C1E-B9E1-78119E776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98662" y="578700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015B710-753B-483A-8D39-D22B79AD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08481" y="310026"/>
              <a:ext cx="226735" cy="226735"/>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24B7764-0302-4AB4-B0D2-6268A827F3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35216" y="735547"/>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Oval 3">
            <a:extLst>
              <a:ext uri="{FF2B5EF4-FFF2-40B4-BE49-F238E27FC236}">
                <a16:creationId xmlns:a16="http://schemas.microsoft.com/office/drawing/2014/main" id="{17664B09-3BFD-479E-87EB-34EFABCCB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1567" y="200312"/>
            <a:ext cx="1571298" cy="1571298"/>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8DFA70-B341-CD7D-EBAF-137B0745EAF1}"/>
              </a:ext>
            </a:extLst>
          </p:cNvPr>
          <p:cNvSpPr>
            <a:spLocks noGrp="1"/>
          </p:cNvSpPr>
          <p:nvPr>
            <p:ph type="title"/>
          </p:nvPr>
        </p:nvSpPr>
        <p:spPr>
          <a:xfrm>
            <a:off x="777239" y="386162"/>
            <a:ext cx="5040553" cy="747080"/>
          </a:xfrm>
        </p:spPr>
        <p:txBody>
          <a:bodyPr anchor="b">
            <a:normAutofit/>
          </a:bodyPr>
          <a:lstStyle/>
          <a:p>
            <a:r>
              <a:rPr lang="en-US" sz="4400"/>
              <a:t>Production</a:t>
            </a:r>
          </a:p>
        </p:txBody>
      </p:sp>
      <p:sp>
        <p:nvSpPr>
          <p:cNvPr id="3" name="Content Placeholder 2">
            <a:extLst>
              <a:ext uri="{FF2B5EF4-FFF2-40B4-BE49-F238E27FC236}">
                <a16:creationId xmlns:a16="http://schemas.microsoft.com/office/drawing/2014/main" id="{C442C7A2-858D-CEFF-6A79-44BDAFBAF56E}"/>
              </a:ext>
            </a:extLst>
          </p:cNvPr>
          <p:cNvSpPr>
            <a:spLocks noGrp="1"/>
          </p:cNvSpPr>
          <p:nvPr>
            <p:ph idx="1"/>
          </p:nvPr>
        </p:nvSpPr>
        <p:spPr>
          <a:xfrm>
            <a:off x="777239" y="1519030"/>
            <a:ext cx="5040553" cy="4657932"/>
          </a:xfrm>
        </p:spPr>
        <p:txBody>
          <a:bodyPr vert="horz" lIns="91440" tIns="45720" rIns="91440" bIns="45720" rtlCol="0" anchor="t">
            <a:noAutofit/>
          </a:bodyPr>
          <a:lstStyle/>
          <a:p>
            <a:pPr>
              <a:buFont typeface="Wingdings" panose="020B0604020202020204" pitchFamily="34" charset="0"/>
              <a:buChar char="v"/>
            </a:pPr>
            <a:r>
              <a:rPr lang="en-US" sz="2100" dirty="0">
                <a:ea typeface="+mn-lt"/>
                <a:cs typeface="+mn-lt"/>
              </a:rPr>
              <a:t>Production refers to the process of creating goods or services through various activities, including manufacturing, assembly, or service delivery, to meet the demands and needs of consumers or clients. It involves transforming inputs like raw materials, labor, and technology into finished products or services for distribution and consumption.</a:t>
            </a:r>
            <a:endParaRPr lang="en-US" sz="2100" dirty="0">
              <a:ea typeface="Calibri"/>
              <a:cs typeface="Calibri"/>
            </a:endParaRPr>
          </a:p>
          <a:p>
            <a:pPr>
              <a:buClr>
                <a:srgbClr val="487D64"/>
              </a:buClr>
              <a:buFont typeface="Wingdings" panose="020B0604020202020204" pitchFamily="34" charset="0"/>
              <a:buChar char="v"/>
            </a:pPr>
            <a:endParaRPr lang="en-US" sz="2100" dirty="0">
              <a:ea typeface="Calibri"/>
              <a:cs typeface="Calibri"/>
            </a:endParaRPr>
          </a:p>
          <a:p>
            <a:pPr>
              <a:buClr>
                <a:srgbClr val="487D64"/>
              </a:buClr>
              <a:buFont typeface="Wingdings" panose="020B0604020202020204" pitchFamily="34" charset="0"/>
              <a:buChar char="v"/>
            </a:pPr>
            <a:r>
              <a:rPr lang="en-US" sz="2100" dirty="0">
                <a:ea typeface="Calibri"/>
                <a:cs typeface="Calibri"/>
              </a:rPr>
              <a:t>Generally there are three type of production:</a:t>
            </a:r>
          </a:p>
          <a:p>
            <a:pPr lvl="1">
              <a:buClr>
                <a:srgbClr val="487D64"/>
              </a:buClr>
              <a:buFont typeface="Wingdings" panose="020B0604020202020204" pitchFamily="34" charset="0"/>
              <a:buChar char="v"/>
            </a:pPr>
            <a:r>
              <a:rPr lang="en-US" sz="2100" dirty="0">
                <a:ea typeface="Calibri"/>
                <a:cs typeface="Calibri"/>
              </a:rPr>
              <a:t>Job Production</a:t>
            </a:r>
          </a:p>
          <a:p>
            <a:pPr lvl="1">
              <a:buClr>
                <a:srgbClr val="487D64"/>
              </a:buClr>
              <a:buFont typeface="Wingdings" panose="020B0604020202020204" pitchFamily="34" charset="0"/>
              <a:buChar char="v"/>
            </a:pPr>
            <a:r>
              <a:rPr lang="en-US" sz="2100" dirty="0">
                <a:ea typeface="Calibri"/>
                <a:cs typeface="Calibri"/>
              </a:rPr>
              <a:t>Batch Production</a:t>
            </a:r>
          </a:p>
          <a:p>
            <a:pPr lvl="1">
              <a:buClr>
                <a:srgbClr val="487D64"/>
              </a:buClr>
              <a:buFont typeface="Wingdings" panose="020B0604020202020204" pitchFamily="34" charset="0"/>
              <a:buChar char="v"/>
            </a:pPr>
            <a:r>
              <a:rPr lang="en-US" sz="2100" dirty="0">
                <a:ea typeface="Calibri"/>
                <a:cs typeface="Calibri"/>
              </a:rPr>
              <a:t>Mass Production</a:t>
            </a:r>
          </a:p>
        </p:txBody>
      </p:sp>
      <p:pic>
        <p:nvPicPr>
          <p:cNvPr id="5" name="Picture 4" descr="Packages on conveyor belt">
            <a:extLst>
              <a:ext uri="{FF2B5EF4-FFF2-40B4-BE49-F238E27FC236}">
                <a16:creationId xmlns:a16="http://schemas.microsoft.com/office/drawing/2014/main" id="{4A88E0FD-7BC0-198A-D3A9-45173F3A4C6A}"/>
              </a:ext>
            </a:extLst>
          </p:cNvPr>
          <p:cNvPicPr>
            <a:picLocks noChangeAspect="1"/>
          </p:cNvPicPr>
          <p:nvPr/>
        </p:nvPicPr>
        <p:blipFill rotWithShape="1">
          <a:blip r:embed="rId2"/>
          <a:srcRect l="1352" r="31897" b="-2"/>
          <a:stretch/>
        </p:blipFill>
        <p:spPr>
          <a:xfrm>
            <a:off x="6775322" y="651862"/>
            <a:ext cx="5039984" cy="5039984"/>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pic>
        <p:nvPicPr>
          <p:cNvPr id="38" name="Graphic 37">
            <a:extLst>
              <a:ext uri="{FF2B5EF4-FFF2-40B4-BE49-F238E27FC236}">
                <a16:creationId xmlns:a16="http://schemas.microsoft.com/office/drawing/2014/main" id="{79DD2249-4D2E-4AE0-84AA-21B343E33D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21567" y="200311"/>
            <a:ext cx="1571299" cy="1571299"/>
          </a:xfrm>
          <a:prstGeom prst="rect">
            <a:avLst/>
          </a:prstGeom>
        </p:spPr>
      </p:pic>
      <p:sp>
        <p:nvSpPr>
          <p:cNvPr id="40" name="Oval 1">
            <a:extLst>
              <a:ext uri="{FF2B5EF4-FFF2-40B4-BE49-F238E27FC236}">
                <a16:creationId xmlns:a16="http://schemas.microsoft.com/office/drawing/2014/main" id="{1C4103B9-97DA-4038-B315-BA54539DC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52422" y="4357470"/>
            <a:ext cx="1996328" cy="1996328"/>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4E0D328F-62A8-4AE4-B043-4A60DF1115B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52420" y="4355804"/>
            <a:ext cx="2000751" cy="1996328"/>
          </a:xfrm>
          <a:prstGeom prst="rect">
            <a:avLst/>
          </a:prstGeom>
        </p:spPr>
      </p:pic>
    </p:spTree>
    <p:extLst>
      <p:ext uri="{BB962C8B-B14F-4D97-AF65-F5344CB8AC3E}">
        <p14:creationId xmlns:p14="http://schemas.microsoft.com/office/powerpoint/2010/main" val="2213864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D47D7CD-06A5-4710-B816-F23F56C52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058D9C7-7C50-4582-9A60-0569A536A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BAE2BF7C-7EF5-44D2-37A0-2B7F39B079B9}"/>
              </a:ext>
            </a:extLst>
          </p:cNvPr>
          <p:cNvSpPr>
            <a:spLocks noGrp="1"/>
          </p:cNvSpPr>
          <p:nvPr>
            <p:ph type="title"/>
          </p:nvPr>
        </p:nvSpPr>
        <p:spPr>
          <a:xfrm>
            <a:off x="418652" y="396239"/>
            <a:ext cx="4606280" cy="756965"/>
          </a:xfrm>
        </p:spPr>
        <p:txBody>
          <a:bodyPr anchor="b">
            <a:normAutofit/>
          </a:bodyPr>
          <a:lstStyle/>
          <a:p>
            <a:r>
              <a:rPr lang="en-US" sz="4400"/>
              <a:t>Job Production</a:t>
            </a:r>
          </a:p>
        </p:txBody>
      </p:sp>
      <p:sp>
        <p:nvSpPr>
          <p:cNvPr id="3" name="Content Placeholder 2">
            <a:extLst>
              <a:ext uri="{FF2B5EF4-FFF2-40B4-BE49-F238E27FC236}">
                <a16:creationId xmlns:a16="http://schemas.microsoft.com/office/drawing/2014/main" id="{DF30D58C-BC31-AE86-3A80-0CC59794826B}"/>
              </a:ext>
            </a:extLst>
          </p:cNvPr>
          <p:cNvSpPr>
            <a:spLocks noGrp="1"/>
          </p:cNvSpPr>
          <p:nvPr>
            <p:ph idx="1"/>
          </p:nvPr>
        </p:nvSpPr>
        <p:spPr>
          <a:xfrm>
            <a:off x="418653" y="1389529"/>
            <a:ext cx="5592395" cy="4787433"/>
          </a:xfrm>
        </p:spPr>
        <p:txBody>
          <a:bodyPr vert="horz" lIns="91440" tIns="45720" rIns="91440" bIns="45720" rtlCol="0" anchor="t">
            <a:noAutofit/>
          </a:bodyPr>
          <a:lstStyle/>
          <a:p>
            <a:pPr>
              <a:buFont typeface="Wingdings" panose="020B0604020202020204" pitchFamily="34" charset="0"/>
              <a:buChar char="q"/>
            </a:pPr>
            <a:r>
              <a:rPr lang="en-US" sz="2100" dirty="0">
                <a:ea typeface="+mn-lt"/>
                <a:cs typeface="+mn-lt"/>
              </a:rPr>
              <a:t>Job production involves operators working on one job at a time, completing it before moving on to the next, whether it's a unique project, prototype, or specialized machinery like large generators, engines, or shipbuilding. This approach is suited for specialized and specific tasks, emphasizing individualized production for items such as special machinery and complex projects.</a:t>
            </a:r>
            <a:endParaRPr lang="en-US"/>
          </a:p>
          <a:p>
            <a:pPr>
              <a:buClr>
                <a:srgbClr val="487D64"/>
              </a:buClr>
              <a:buFont typeface="Wingdings" panose="020B0604020202020204" pitchFamily="34" charset="0"/>
              <a:buChar char="q"/>
            </a:pPr>
            <a:r>
              <a:rPr lang="en-US" sz="2100" dirty="0">
                <a:ea typeface="Calibri"/>
                <a:cs typeface="Calibri"/>
              </a:rPr>
              <a:t>Types of Job Production:</a:t>
            </a:r>
          </a:p>
          <a:p>
            <a:pPr lvl="1">
              <a:buClr>
                <a:srgbClr val="487D64"/>
              </a:buClr>
              <a:buFont typeface="Wingdings" panose="020B0604020202020204" pitchFamily="34" charset="0"/>
              <a:buChar char="q"/>
            </a:pPr>
            <a:r>
              <a:rPr lang="en-US" sz="2100" dirty="0">
                <a:ea typeface="+mn-lt"/>
                <a:cs typeface="+mn-lt"/>
              </a:rPr>
              <a:t>A small number of pieces produced only once.</a:t>
            </a:r>
            <a:endParaRPr lang="en-US" sz="2100" dirty="0">
              <a:ea typeface="Calibri"/>
              <a:cs typeface="Calibri"/>
            </a:endParaRPr>
          </a:p>
          <a:p>
            <a:pPr lvl="1">
              <a:buClr>
                <a:srgbClr val="487D64"/>
              </a:buClr>
              <a:buFont typeface="Wingdings" panose="020B0604020202020204" pitchFamily="34" charset="0"/>
              <a:buChar char="q"/>
            </a:pPr>
            <a:r>
              <a:rPr lang="en-US" sz="2100" dirty="0">
                <a:ea typeface="+mn-lt"/>
                <a:cs typeface="+mn-lt"/>
              </a:rPr>
              <a:t>A small number of pieces produced intermittently when the need arises.</a:t>
            </a:r>
            <a:endParaRPr lang="en-US" sz="2100" dirty="0">
              <a:ea typeface="Calibri"/>
              <a:cs typeface="Calibri"/>
            </a:endParaRPr>
          </a:p>
          <a:p>
            <a:pPr lvl="1">
              <a:buClr>
                <a:srgbClr val="487D64"/>
              </a:buClr>
              <a:buFont typeface="Wingdings" panose="020B0604020202020204" pitchFamily="34" charset="0"/>
              <a:buChar char="q"/>
            </a:pPr>
            <a:r>
              <a:rPr lang="en-US" sz="2100" dirty="0">
                <a:ea typeface="+mn-lt"/>
                <a:cs typeface="+mn-lt"/>
              </a:rPr>
              <a:t>A small number of pieces produced periodically at known time intervals.</a:t>
            </a:r>
            <a:endParaRPr lang="en-US" sz="2100" dirty="0">
              <a:ea typeface="Calibri"/>
              <a:cs typeface="Calibri"/>
            </a:endParaRPr>
          </a:p>
        </p:txBody>
      </p:sp>
      <p:grpSp>
        <p:nvGrpSpPr>
          <p:cNvPr id="30" name="decorative circles">
            <a:extLst>
              <a:ext uri="{FF2B5EF4-FFF2-40B4-BE49-F238E27FC236}">
                <a16:creationId xmlns:a16="http://schemas.microsoft.com/office/drawing/2014/main" id="{A5A42520-81F5-4CA6-A7DA-9CD71733AB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31" name="Oval 30">
              <a:extLst>
                <a:ext uri="{FF2B5EF4-FFF2-40B4-BE49-F238E27FC236}">
                  <a16:creationId xmlns:a16="http://schemas.microsoft.com/office/drawing/2014/main" id="{BDB3C8F9-1E7D-4D3B-A4BF-F97576E5C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B80C13D-6AE8-4D68-9A8B-49B796A67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340680A-5931-4B24-ADEB-7656B70FBB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EAF5EEB-C2D5-4D5F-8BF0-0E7961A22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C482DF8-0B0D-4F32-8416-496960050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Outdoor warehouse">
            <a:extLst>
              <a:ext uri="{FF2B5EF4-FFF2-40B4-BE49-F238E27FC236}">
                <a16:creationId xmlns:a16="http://schemas.microsoft.com/office/drawing/2014/main" id="{FE10648C-DC75-A5A9-E06D-529786761AE2}"/>
              </a:ext>
            </a:extLst>
          </p:cNvPr>
          <p:cNvPicPr>
            <a:picLocks noChangeAspect="1"/>
          </p:cNvPicPr>
          <p:nvPr/>
        </p:nvPicPr>
        <p:blipFill rotWithShape="1">
          <a:blip r:embed="rId2"/>
          <a:srcRect l="9896" r="22732" b="-2"/>
          <a:stretch/>
        </p:blipFill>
        <p:spPr>
          <a:xfrm>
            <a:off x="6475068" y="1214970"/>
            <a:ext cx="5716932" cy="5643030"/>
          </a:xfrm>
          <a:custGeom>
            <a:avLst/>
            <a:gdLst/>
            <a:ahLst/>
            <a:cxnLst/>
            <a:rect l="l" t="t" r="r" b="b"/>
            <a:pathLst>
              <a:path w="5716932" h="5643030">
                <a:moveTo>
                  <a:pt x="3371933" y="0"/>
                </a:moveTo>
                <a:cubicBezTo>
                  <a:pt x="4186675" y="0"/>
                  <a:pt x="4933927" y="288960"/>
                  <a:pt x="5516795" y="769986"/>
                </a:cubicBezTo>
                <a:lnTo>
                  <a:pt x="5716932" y="951882"/>
                </a:lnTo>
                <a:lnTo>
                  <a:pt x="5716932" y="5643030"/>
                </a:lnTo>
                <a:lnTo>
                  <a:pt x="884716" y="5643030"/>
                </a:lnTo>
                <a:lnTo>
                  <a:pt x="769986" y="5516796"/>
                </a:lnTo>
                <a:cubicBezTo>
                  <a:pt x="288960" y="4933927"/>
                  <a:pt x="0" y="4186675"/>
                  <a:pt x="0" y="3371933"/>
                </a:cubicBezTo>
                <a:cubicBezTo>
                  <a:pt x="0" y="1509666"/>
                  <a:pt x="1509666" y="0"/>
                  <a:pt x="3371933" y="0"/>
                </a:cubicBezTo>
                <a:close/>
              </a:path>
            </a:pathLst>
          </a:custGeom>
        </p:spPr>
      </p:pic>
    </p:spTree>
    <p:extLst>
      <p:ext uri="{BB962C8B-B14F-4D97-AF65-F5344CB8AC3E}">
        <p14:creationId xmlns:p14="http://schemas.microsoft.com/office/powerpoint/2010/main" val="2602949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D47D7CD-06A5-4710-B816-F23F56C52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058D9C7-7C50-4582-9A60-0569A536A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8A506541-0630-00F1-F60E-202F19CC2AA1}"/>
              </a:ext>
            </a:extLst>
          </p:cNvPr>
          <p:cNvSpPr>
            <a:spLocks noGrp="1"/>
          </p:cNvSpPr>
          <p:nvPr>
            <p:ph type="title"/>
          </p:nvPr>
        </p:nvSpPr>
        <p:spPr>
          <a:xfrm>
            <a:off x="743622" y="530710"/>
            <a:ext cx="4606280" cy="913847"/>
          </a:xfrm>
        </p:spPr>
        <p:txBody>
          <a:bodyPr anchor="b">
            <a:normAutofit/>
          </a:bodyPr>
          <a:lstStyle/>
          <a:p>
            <a:r>
              <a:rPr lang="en-US" sz="4400"/>
              <a:t>Batch Production</a:t>
            </a:r>
          </a:p>
        </p:txBody>
      </p:sp>
      <p:sp>
        <p:nvSpPr>
          <p:cNvPr id="3" name="Content Placeholder 2">
            <a:extLst>
              <a:ext uri="{FF2B5EF4-FFF2-40B4-BE49-F238E27FC236}">
                <a16:creationId xmlns:a16="http://schemas.microsoft.com/office/drawing/2014/main" id="{F64DD675-EE33-E082-3EC0-D3C097B3335D}"/>
              </a:ext>
            </a:extLst>
          </p:cNvPr>
          <p:cNvSpPr>
            <a:spLocks noGrp="1"/>
          </p:cNvSpPr>
          <p:nvPr>
            <p:ph idx="1"/>
          </p:nvPr>
        </p:nvSpPr>
        <p:spPr>
          <a:xfrm>
            <a:off x="743624" y="1781735"/>
            <a:ext cx="5009690" cy="4574521"/>
          </a:xfrm>
        </p:spPr>
        <p:txBody>
          <a:bodyPr vert="horz" lIns="91440" tIns="45720" rIns="91440" bIns="45720" rtlCol="0" anchor="t">
            <a:noAutofit/>
          </a:bodyPr>
          <a:lstStyle/>
          <a:p>
            <a:pPr>
              <a:buFont typeface="Wingdings" panose="020B0604020202020204" pitchFamily="34" charset="0"/>
              <a:buChar char="Ø"/>
            </a:pPr>
            <a:r>
              <a:rPr lang="en-US" sz="2100" dirty="0">
                <a:ea typeface="+mn-lt"/>
                <a:cs typeface="+mn-lt"/>
              </a:rPr>
              <a:t>Batch production is a manufacturing method where multiple identical items are produced to meet customer demand. It involves producing a specific quantity of items before switching to another product. This approach optimizes efficiency by utilizing available machines for various items in sequential batches.</a:t>
            </a:r>
            <a:endParaRPr lang="en-US"/>
          </a:p>
          <a:p>
            <a:pPr>
              <a:buClr>
                <a:srgbClr val="487D64"/>
              </a:buClr>
              <a:buFont typeface="Wingdings" panose="020B0604020202020204" pitchFamily="34" charset="0"/>
              <a:buChar char="Ø"/>
            </a:pPr>
            <a:r>
              <a:rPr lang="en-US" sz="2100" dirty="0">
                <a:ea typeface="Calibri"/>
                <a:cs typeface="Calibri"/>
              </a:rPr>
              <a:t>Types of Batch Production:-</a:t>
            </a:r>
          </a:p>
          <a:p>
            <a:pPr lvl="1">
              <a:buClr>
                <a:srgbClr val="487D64"/>
              </a:buClr>
              <a:buFont typeface="Wingdings" panose="020B0604020202020204" pitchFamily="34" charset="0"/>
              <a:buChar char="Ø"/>
            </a:pPr>
            <a:r>
              <a:rPr lang="en-US" sz="2100" dirty="0">
                <a:ea typeface="Calibri"/>
                <a:cs typeface="Calibri"/>
              </a:rPr>
              <a:t>Batch produced once.</a:t>
            </a:r>
          </a:p>
          <a:p>
            <a:pPr lvl="1">
              <a:buClr>
                <a:srgbClr val="487D64"/>
              </a:buClr>
              <a:buFont typeface="Wingdings" panose="020B0604020202020204" pitchFamily="34" charset="0"/>
              <a:buChar char="Ø"/>
            </a:pPr>
            <a:r>
              <a:rPr lang="en-US" sz="2100" dirty="0">
                <a:ea typeface="Calibri"/>
                <a:cs typeface="Calibri"/>
              </a:rPr>
              <a:t>Batch produced repeatedly at irregular intervals.</a:t>
            </a:r>
          </a:p>
          <a:p>
            <a:pPr lvl="1">
              <a:buClr>
                <a:srgbClr val="487D64"/>
              </a:buClr>
              <a:buFont typeface="Wingdings" panose="020B0604020202020204" pitchFamily="34" charset="0"/>
              <a:buChar char="Ø"/>
            </a:pPr>
            <a:r>
              <a:rPr lang="en-US" sz="2100" dirty="0">
                <a:ea typeface="Calibri"/>
                <a:cs typeface="Calibri"/>
              </a:rPr>
              <a:t>Batch produced periodically at regular intervals.</a:t>
            </a:r>
          </a:p>
          <a:p>
            <a:pPr>
              <a:buClr>
                <a:srgbClr val="487D64"/>
              </a:buClr>
              <a:buFont typeface="Wingdings" panose="020B0604020202020204" pitchFamily="34" charset="0"/>
              <a:buChar char="Ø"/>
            </a:pPr>
            <a:endParaRPr lang="en-US" sz="2100" dirty="0">
              <a:ea typeface="Calibri"/>
              <a:cs typeface="Calibri"/>
            </a:endParaRPr>
          </a:p>
          <a:p>
            <a:pPr>
              <a:buClr>
                <a:srgbClr val="487D64"/>
              </a:buClr>
              <a:buFont typeface="Wingdings" panose="020B0604020202020204" pitchFamily="34" charset="0"/>
              <a:buChar char="Ø"/>
            </a:pPr>
            <a:endParaRPr lang="en-US" sz="2100" dirty="0">
              <a:ea typeface="Calibri"/>
              <a:cs typeface="Calibri"/>
            </a:endParaRPr>
          </a:p>
        </p:txBody>
      </p:sp>
      <p:grpSp>
        <p:nvGrpSpPr>
          <p:cNvPr id="30" name="decorative circles">
            <a:extLst>
              <a:ext uri="{FF2B5EF4-FFF2-40B4-BE49-F238E27FC236}">
                <a16:creationId xmlns:a16="http://schemas.microsoft.com/office/drawing/2014/main" id="{A5A42520-81F5-4CA6-A7DA-9CD71733AB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31" name="Oval 30">
              <a:extLst>
                <a:ext uri="{FF2B5EF4-FFF2-40B4-BE49-F238E27FC236}">
                  <a16:creationId xmlns:a16="http://schemas.microsoft.com/office/drawing/2014/main" id="{BDB3C8F9-1E7D-4D3B-A4BF-F97576E5C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B80C13D-6AE8-4D68-9A8B-49B796A67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340680A-5931-4B24-ADEB-7656B70FBB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EAF5EEB-C2D5-4D5F-8BF0-0E7961A22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C482DF8-0B0D-4F32-8416-496960050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Packages on conveyor belt">
            <a:extLst>
              <a:ext uri="{FF2B5EF4-FFF2-40B4-BE49-F238E27FC236}">
                <a16:creationId xmlns:a16="http://schemas.microsoft.com/office/drawing/2014/main" id="{67397622-455B-AF17-D057-E2A0185B40D1}"/>
              </a:ext>
            </a:extLst>
          </p:cNvPr>
          <p:cNvPicPr>
            <a:picLocks noChangeAspect="1"/>
          </p:cNvPicPr>
          <p:nvPr/>
        </p:nvPicPr>
        <p:blipFill rotWithShape="1">
          <a:blip r:embed="rId2"/>
          <a:srcRect l="915" r="31461"/>
          <a:stretch/>
        </p:blipFill>
        <p:spPr>
          <a:xfrm>
            <a:off x="6475068" y="1214970"/>
            <a:ext cx="5716932" cy="5643030"/>
          </a:xfrm>
          <a:custGeom>
            <a:avLst/>
            <a:gdLst/>
            <a:ahLst/>
            <a:cxnLst/>
            <a:rect l="l" t="t" r="r" b="b"/>
            <a:pathLst>
              <a:path w="5716932" h="5643030">
                <a:moveTo>
                  <a:pt x="3371933" y="0"/>
                </a:moveTo>
                <a:cubicBezTo>
                  <a:pt x="4186675" y="0"/>
                  <a:pt x="4933927" y="288960"/>
                  <a:pt x="5516795" y="769986"/>
                </a:cubicBezTo>
                <a:lnTo>
                  <a:pt x="5716932" y="951882"/>
                </a:lnTo>
                <a:lnTo>
                  <a:pt x="5716932" y="5643030"/>
                </a:lnTo>
                <a:lnTo>
                  <a:pt x="884716" y="5643030"/>
                </a:lnTo>
                <a:lnTo>
                  <a:pt x="769986" y="5516796"/>
                </a:lnTo>
                <a:cubicBezTo>
                  <a:pt x="288960" y="4933927"/>
                  <a:pt x="0" y="4186675"/>
                  <a:pt x="0" y="3371933"/>
                </a:cubicBezTo>
                <a:cubicBezTo>
                  <a:pt x="0" y="1509666"/>
                  <a:pt x="1509666" y="0"/>
                  <a:pt x="3371933" y="0"/>
                </a:cubicBezTo>
                <a:close/>
              </a:path>
            </a:pathLst>
          </a:custGeom>
        </p:spPr>
      </p:pic>
    </p:spTree>
    <p:extLst>
      <p:ext uri="{BB962C8B-B14F-4D97-AF65-F5344CB8AC3E}">
        <p14:creationId xmlns:p14="http://schemas.microsoft.com/office/powerpoint/2010/main" val="3380059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596E531-7430-4087-BC87-6EBBD9F5B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761DBE9-7FE6-4545-A3E3-3CB13BEFB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BB006E7E-B6BD-1F24-5AC9-13D68AE7F3BD}"/>
              </a:ext>
            </a:extLst>
          </p:cNvPr>
          <p:cNvSpPr>
            <a:spLocks noGrp="1"/>
          </p:cNvSpPr>
          <p:nvPr>
            <p:ph type="title"/>
          </p:nvPr>
        </p:nvSpPr>
        <p:spPr>
          <a:xfrm>
            <a:off x="777240" y="721210"/>
            <a:ext cx="5184997" cy="913847"/>
          </a:xfrm>
        </p:spPr>
        <p:txBody>
          <a:bodyPr anchor="b">
            <a:normAutofit/>
          </a:bodyPr>
          <a:lstStyle/>
          <a:p>
            <a:r>
              <a:rPr lang="en-US" sz="4400"/>
              <a:t>Mass Production</a:t>
            </a:r>
          </a:p>
        </p:txBody>
      </p:sp>
      <p:sp>
        <p:nvSpPr>
          <p:cNvPr id="3" name="Content Placeholder 2">
            <a:extLst>
              <a:ext uri="{FF2B5EF4-FFF2-40B4-BE49-F238E27FC236}">
                <a16:creationId xmlns:a16="http://schemas.microsoft.com/office/drawing/2014/main" id="{015C1DB2-74F2-4D3E-BA08-387F5C289301}"/>
              </a:ext>
            </a:extLst>
          </p:cNvPr>
          <p:cNvSpPr>
            <a:spLocks noGrp="1"/>
          </p:cNvSpPr>
          <p:nvPr>
            <p:ph idx="1"/>
          </p:nvPr>
        </p:nvSpPr>
        <p:spPr>
          <a:xfrm>
            <a:off x="777240" y="1927411"/>
            <a:ext cx="6765026" cy="4249551"/>
          </a:xfrm>
        </p:spPr>
        <p:txBody>
          <a:bodyPr vert="horz" lIns="91440" tIns="45720" rIns="91440" bIns="45720" rtlCol="0" anchor="t">
            <a:normAutofit/>
          </a:bodyPr>
          <a:lstStyle/>
          <a:p>
            <a:pPr>
              <a:buFont typeface="Wingdings" panose="020B0604020202020204" pitchFamily="34" charset="0"/>
              <a:buChar char="§"/>
            </a:pPr>
            <a:r>
              <a:rPr lang="en-US" sz="2100" dirty="0">
                <a:ea typeface="+mn-lt"/>
                <a:cs typeface="+mn-lt"/>
              </a:rPr>
              <a:t>Mass production involves the efficient manufacturing of numerous identical items. It relies on auxiliary tools, fixtures, and automated systems to minimize production time and costs. Specialized equipment, such as inspection devices and material handling systems, further streamline the process, ensuring consistency and high output in the production of goods.</a:t>
            </a:r>
            <a:endParaRPr lang="en-US"/>
          </a:p>
          <a:p>
            <a:pPr>
              <a:buClr>
                <a:srgbClr val="487D64"/>
              </a:buClr>
              <a:buFont typeface="Wingdings" panose="020B0604020202020204" pitchFamily="34" charset="0"/>
              <a:buChar char="§"/>
            </a:pPr>
            <a:r>
              <a:rPr lang="en-US" sz="2100" dirty="0">
                <a:ea typeface="Calibri"/>
                <a:cs typeface="Calibri"/>
              </a:rPr>
              <a:t>Types of mass production:-</a:t>
            </a:r>
          </a:p>
          <a:p>
            <a:pPr lvl="1">
              <a:buClr>
                <a:srgbClr val="487D64"/>
              </a:buClr>
              <a:buFont typeface="Wingdings" panose="020B0604020202020204" pitchFamily="34" charset="0"/>
              <a:buChar char="§"/>
            </a:pPr>
            <a:r>
              <a:rPr lang="en-US" sz="2100" dirty="0">
                <a:ea typeface="Calibri"/>
                <a:cs typeface="Calibri"/>
              </a:rPr>
              <a:t>Flow Production</a:t>
            </a:r>
          </a:p>
        </p:txBody>
      </p:sp>
      <p:grpSp>
        <p:nvGrpSpPr>
          <p:cNvPr id="30" name="decorative circles">
            <a:extLst>
              <a:ext uri="{FF2B5EF4-FFF2-40B4-BE49-F238E27FC236}">
                <a16:creationId xmlns:a16="http://schemas.microsoft.com/office/drawing/2014/main" id="{090D15CC-A235-4941-B59D-649F70CD1B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37008" y="433142"/>
            <a:ext cx="1122760" cy="6178301"/>
            <a:chOff x="8437008" y="433142"/>
            <a:chExt cx="1122760" cy="6178301"/>
          </a:xfrm>
        </p:grpSpPr>
        <p:sp>
          <p:nvSpPr>
            <p:cNvPr id="31" name="Oval 30">
              <a:extLst>
                <a:ext uri="{FF2B5EF4-FFF2-40B4-BE49-F238E27FC236}">
                  <a16:creationId xmlns:a16="http://schemas.microsoft.com/office/drawing/2014/main" id="{787532C7-1215-4178-A923-EF573EC9B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75160" y="82517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0FD62D6-D98A-489D-A5FC-24518D6F9A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28229" y="433142"/>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617A8E1-0887-4BEB-AF88-4C490056D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37008" y="5719481"/>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5DF5A22-9D25-46A9-8FC0-ED95CF464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93327" y="6145002"/>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CD8CCD3-5B43-4E89-B609-74BE058F74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96963" y="5817067"/>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Packages on conveyor belt">
            <a:extLst>
              <a:ext uri="{FF2B5EF4-FFF2-40B4-BE49-F238E27FC236}">
                <a16:creationId xmlns:a16="http://schemas.microsoft.com/office/drawing/2014/main" id="{86FC1B70-2DAB-669C-3D66-410CBA72E0A4}"/>
              </a:ext>
            </a:extLst>
          </p:cNvPr>
          <p:cNvPicPr>
            <a:picLocks noChangeAspect="1"/>
          </p:cNvPicPr>
          <p:nvPr/>
        </p:nvPicPr>
        <p:blipFill rotWithShape="1">
          <a:blip r:embed="rId2"/>
          <a:srcRect l="14793" r="45340" b="2"/>
          <a:stretch/>
        </p:blipFill>
        <p:spPr>
          <a:xfrm>
            <a:off x="8608738" y="357441"/>
            <a:ext cx="3580214" cy="5994304"/>
          </a:xfrm>
          <a:custGeom>
            <a:avLst/>
            <a:gdLst/>
            <a:ahLst/>
            <a:cxnLst/>
            <a:rect l="l" t="t" r="r" b="b"/>
            <a:pathLst>
              <a:path w="3735324" h="6254002">
                <a:moveTo>
                  <a:pt x="3127001" y="0"/>
                </a:moveTo>
                <a:cubicBezTo>
                  <a:pt x="3288907" y="0"/>
                  <a:pt x="3447939" y="12305"/>
                  <a:pt x="3603212" y="36030"/>
                </a:cubicBezTo>
                <a:lnTo>
                  <a:pt x="3735324" y="59623"/>
                </a:lnTo>
                <a:lnTo>
                  <a:pt x="3735324" y="6194380"/>
                </a:lnTo>
                <a:lnTo>
                  <a:pt x="3603212" y="6217972"/>
                </a:lnTo>
                <a:cubicBezTo>
                  <a:pt x="3447939" y="6241698"/>
                  <a:pt x="3288907" y="6254002"/>
                  <a:pt x="3127001" y="6254002"/>
                </a:cubicBezTo>
                <a:cubicBezTo>
                  <a:pt x="1400006" y="6254002"/>
                  <a:pt x="0" y="4853996"/>
                  <a:pt x="0" y="3127001"/>
                </a:cubicBezTo>
                <a:cubicBezTo>
                  <a:pt x="0" y="1400006"/>
                  <a:pt x="1400006" y="0"/>
                  <a:pt x="3127001" y="0"/>
                </a:cubicBezTo>
                <a:close/>
              </a:path>
            </a:pathLst>
          </a:custGeom>
        </p:spPr>
      </p:pic>
    </p:spTree>
    <p:extLst>
      <p:ext uri="{BB962C8B-B14F-4D97-AF65-F5344CB8AC3E}">
        <p14:creationId xmlns:p14="http://schemas.microsoft.com/office/powerpoint/2010/main" val="3936681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53CF1-727D-F897-A878-9BBB9C8E348A}"/>
              </a:ext>
            </a:extLst>
          </p:cNvPr>
          <p:cNvSpPr>
            <a:spLocks noGrp="1"/>
          </p:cNvSpPr>
          <p:nvPr>
            <p:ph type="title"/>
          </p:nvPr>
        </p:nvSpPr>
        <p:spPr/>
        <p:txBody>
          <a:bodyPr/>
          <a:lstStyle/>
          <a:p>
            <a:r>
              <a:rPr lang="en-US" dirty="0">
                <a:solidFill>
                  <a:srgbClr val="223B2F"/>
                </a:solidFill>
                <a:latin typeface="Gill Sans Nova"/>
                <a:ea typeface="Calibri"/>
                <a:cs typeface="Calibri"/>
              </a:rPr>
              <a:t>Manufacturing Processes</a:t>
            </a:r>
          </a:p>
        </p:txBody>
      </p:sp>
      <p:sp>
        <p:nvSpPr>
          <p:cNvPr id="3" name="Content Placeholder 2">
            <a:extLst>
              <a:ext uri="{FF2B5EF4-FFF2-40B4-BE49-F238E27FC236}">
                <a16:creationId xmlns:a16="http://schemas.microsoft.com/office/drawing/2014/main" id="{E03AFAE1-82B2-CE4E-A7D5-DDDA855C21ED}"/>
              </a:ext>
            </a:extLst>
          </p:cNvPr>
          <p:cNvSpPr>
            <a:spLocks noGrp="1"/>
          </p:cNvSpPr>
          <p:nvPr>
            <p:ph idx="1"/>
          </p:nvPr>
        </p:nvSpPr>
        <p:spPr>
          <a:xfrm>
            <a:off x="777240" y="1825625"/>
            <a:ext cx="5739728" cy="4351338"/>
          </a:xfrm>
        </p:spPr>
        <p:txBody>
          <a:bodyPr vert="horz" lIns="91440" tIns="45720" rIns="91440" bIns="45720" rtlCol="0" anchor="t">
            <a:normAutofit/>
          </a:bodyPr>
          <a:lstStyle/>
          <a:p>
            <a:pPr>
              <a:buFont typeface="Wingdings" panose="020B0604020202020204" pitchFamily="34" charset="0"/>
              <a:buChar char="v"/>
            </a:pPr>
            <a:r>
              <a:rPr lang="en-US" sz="2100" dirty="0">
                <a:ea typeface="+mn-lt"/>
                <a:cs typeface="+mn-lt"/>
              </a:rPr>
              <a:t>Manufacturing processes involve transforming raw materials into finished products. In industry, metals often start as ingots, raw castings. These ingots undergo various processes to become usable items.</a:t>
            </a:r>
            <a:endParaRPr lang="en-US" sz="2100">
              <a:ea typeface="Calibri"/>
              <a:cs typeface="Calibri"/>
            </a:endParaRPr>
          </a:p>
        </p:txBody>
      </p:sp>
    </p:spTree>
    <p:extLst>
      <p:ext uri="{BB962C8B-B14F-4D97-AF65-F5344CB8AC3E}">
        <p14:creationId xmlns:p14="http://schemas.microsoft.com/office/powerpoint/2010/main" val="2277988450"/>
      </p:ext>
    </p:extLst>
  </p:cSld>
  <p:clrMapOvr>
    <a:masterClrMapping/>
  </p:clrMapOvr>
</p:sld>
</file>

<file path=ppt/theme/theme1.xml><?xml version="1.0" encoding="utf-8"?>
<a:theme xmlns:a="http://schemas.openxmlformats.org/drawingml/2006/main" name="ConfettiVTI">
  <a:themeElements>
    <a:clrScheme name="AnalogousFromDarkSeedLeftStep">
      <a:dk1>
        <a:srgbClr val="000000"/>
      </a:dk1>
      <a:lt1>
        <a:srgbClr val="FFFFFF"/>
      </a:lt1>
      <a:dk2>
        <a:srgbClr val="223B2F"/>
      </a:dk2>
      <a:lt2>
        <a:srgbClr val="E8E4E2"/>
      </a:lt2>
      <a:accent1>
        <a:srgbClr val="4D97C3"/>
      </a:accent1>
      <a:accent2>
        <a:srgbClr val="3BB1AC"/>
      </a:accent2>
      <a:accent3>
        <a:srgbClr val="48B683"/>
      </a:accent3>
      <a:accent4>
        <a:srgbClr val="3BB149"/>
      </a:accent4>
      <a:accent5>
        <a:srgbClr val="66B346"/>
      </a:accent5>
      <a:accent6>
        <a:srgbClr val="8CAD39"/>
      </a:accent6>
      <a:hlink>
        <a:srgbClr val="3D9331"/>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ConfettiVTI</vt:lpstr>
      <vt:lpstr>Introduction  To  Workshop Technology</vt:lpstr>
      <vt:lpstr>Acknowledgement</vt:lpstr>
      <vt:lpstr>Index</vt:lpstr>
      <vt:lpstr>Introduction</vt:lpstr>
      <vt:lpstr>Production</vt:lpstr>
      <vt:lpstr>Job Production</vt:lpstr>
      <vt:lpstr>Batch Production</vt:lpstr>
      <vt:lpstr>Mass Production</vt:lpstr>
      <vt:lpstr>Manufacturing Processes</vt:lpstr>
      <vt:lpstr>Primary Shaping Processes</vt:lpstr>
      <vt:lpstr>Machining Processes</vt:lpstr>
      <vt:lpstr>Joining Processes</vt:lpstr>
      <vt:lpstr>Surface Finishing Processes</vt:lpstr>
      <vt:lpstr>Processes Effecting Change In Properties</vt:lpstr>
      <vt:lpstr>Conclusion</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c:title>
  <dc:creator/>
  <cp:lastModifiedBy/>
  <cp:revision>477</cp:revision>
  <dcterms:created xsi:type="dcterms:W3CDTF">2023-09-26T12:51:02Z</dcterms:created>
  <dcterms:modified xsi:type="dcterms:W3CDTF">2023-09-26T16:29:03Z</dcterms:modified>
</cp:coreProperties>
</file>